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5"/>
    <p:sldMasterId id="214748369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DM Sans Medium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Merriweather Light"/>
      <p:regular r:id="rId27"/>
      <p:bold r:id="rId28"/>
      <p:italic r:id="rId29"/>
      <p:boldItalic r:id="rId30"/>
    </p:embeddedFont>
    <p:embeddedFont>
      <p:font typeface="DM Sans SemiBold"/>
      <p:regular r:id="rId31"/>
      <p:bold r:id="rId32"/>
      <p:italic r:id="rId33"/>
      <p:boldItalic r:id="rId34"/>
    </p:embeddedFont>
    <p:embeddedFont>
      <p:font typeface="Merriweather"/>
      <p:regular r:id="rId35"/>
      <p:bold r:id="rId36"/>
      <p:italic r:id="rId37"/>
      <p:boldItalic r:id="rId38"/>
    </p:embeddedFont>
    <p:embeddedFont>
      <p:font typeface="DM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32FCFD6-17D6-4B2B-8B90-2DBB519B57C8}">
  <a:tblStyle styleId="{232FCFD6-17D6-4B2B-8B90-2DBB519B57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MSans-bold.fntdata"/><Relationship Id="rId20" Type="http://schemas.openxmlformats.org/officeDocument/2006/relationships/font" Target="fonts/DMSansMedium-bold.fntdata"/><Relationship Id="rId42" Type="http://schemas.openxmlformats.org/officeDocument/2006/relationships/font" Target="fonts/DMSans-boldItalic.fntdata"/><Relationship Id="rId41" Type="http://schemas.openxmlformats.org/officeDocument/2006/relationships/font" Target="fonts/DMSans-italic.fntdata"/><Relationship Id="rId22" Type="http://schemas.openxmlformats.org/officeDocument/2006/relationships/font" Target="fonts/DMSansMedium-boldItalic.fntdata"/><Relationship Id="rId21" Type="http://schemas.openxmlformats.org/officeDocument/2006/relationships/font" Target="fonts/DMSansMedium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MerriweatherLight-bold.fntdata"/><Relationship Id="rId27" Type="http://schemas.openxmlformats.org/officeDocument/2006/relationships/font" Target="fonts/MerriweatherLight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erriweatherLight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DMSansSemiBold-regular.fntdata"/><Relationship Id="rId30" Type="http://schemas.openxmlformats.org/officeDocument/2006/relationships/font" Target="fonts/MerriweatherLight-boldItalic.fntdata"/><Relationship Id="rId11" Type="http://schemas.openxmlformats.org/officeDocument/2006/relationships/slide" Target="slides/slide4.xml"/><Relationship Id="rId33" Type="http://schemas.openxmlformats.org/officeDocument/2006/relationships/font" Target="fonts/DMSansSemiBold-italic.fntdata"/><Relationship Id="rId10" Type="http://schemas.openxmlformats.org/officeDocument/2006/relationships/slide" Target="slides/slide3.xml"/><Relationship Id="rId32" Type="http://schemas.openxmlformats.org/officeDocument/2006/relationships/font" Target="fonts/DMSansSemiBold-bold.fntdata"/><Relationship Id="rId13" Type="http://schemas.openxmlformats.org/officeDocument/2006/relationships/slide" Target="slides/slide6.xml"/><Relationship Id="rId35" Type="http://schemas.openxmlformats.org/officeDocument/2006/relationships/font" Target="fonts/Merriweather-regular.fntdata"/><Relationship Id="rId12" Type="http://schemas.openxmlformats.org/officeDocument/2006/relationships/slide" Target="slides/slide5.xml"/><Relationship Id="rId34" Type="http://schemas.openxmlformats.org/officeDocument/2006/relationships/font" Target="fonts/DMSansSemiBold-boldItalic.fntdata"/><Relationship Id="rId15" Type="http://schemas.openxmlformats.org/officeDocument/2006/relationships/slide" Target="slides/slide8.xml"/><Relationship Id="rId37" Type="http://schemas.openxmlformats.org/officeDocument/2006/relationships/font" Target="fonts/Merriweather-italic.fntdata"/><Relationship Id="rId14" Type="http://schemas.openxmlformats.org/officeDocument/2006/relationships/slide" Target="slides/slide7.xml"/><Relationship Id="rId36" Type="http://schemas.openxmlformats.org/officeDocument/2006/relationships/font" Target="fonts/Merriweather-bold.fntdata"/><Relationship Id="rId17" Type="http://schemas.openxmlformats.org/officeDocument/2006/relationships/slide" Target="slides/slide10.xml"/><Relationship Id="rId39" Type="http://schemas.openxmlformats.org/officeDocument/2006/relationships/font" Target="fonts/DMSans-regular.fntdata"/><Relationship Id="rId16" Type="http://schemas.openxmlformats.org/officeDocument/2006/relationships/slide" Target="slides/slide9.xml"/><Relationship Id="rId38" Type="http://schemas.openxmlformats.org/officeDocument/2006/relationships/font" Target="fonts/Merriweather-boldItalic.fntdata"/><Relationship Id="rId19" Type="http://schemas.openxmlformats.org/officeDocument/2006/relationships/font" Target="fonts/DMSansMedium-regular.fntdata"/><Relationship Id="rId18" Type="http://schemas.openxmlformats.org/officeDocument/2006/relationships/slide" Target="slides/slide11.xml"/></Relationships>
</file>

<file path=ppt/media/image1.jpg>
</file>

<file path=ppt/media/image10.jpg>
</file>

<file path=ppt/media/image1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acaa36ac8b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acaa36ac8b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acaa36ac8b_0_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acaa36ac8b_0_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acaa36ac8b_0_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acaa36ac8b_0_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acaa36ac8b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acaa36ac8b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acaa36ac8b_0_8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acaa36ac8b_0_8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acaa36ac8b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acaa36ac8b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acaa36ac8b_0_8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acaa36ac8b_0_8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acaa36ac8b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acaa36ac8b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acaa36ac8b_0_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acaa36ac8b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acaa36ac8b_0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acaa36ac8b_0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acaa36ac8b_0_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acaa36ac8b_0_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accen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" name="Google Shape;55;p14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6" name="Google Shape;56;p14"/>
          <p:cNvSpPr/>
          <p:nvPr>
            <p:ph idx="2" type="pic"/>
          </p:nvPr>
        </p:nvSpPr>
        <p:spPr>
          <a:xfrm>
            <a:off x="-25" y="-5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14"/>
          <p:cNvSpPr/>
          <p:nvPr>
            <p:ph idx="3" type="pic"/>
          </p:nvPr>
        </p:nvSpPr>
        <p:spPr>
          <a:xfrm>
            <a:off x="6853700" y="3857693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4"/>
          <p:cNvSpPr/>
          <p:nvPr>
            <p:ph idx="4" type="pic"/>
          </p:nvPr>
        </p:nvSpPr>
        <p:spPr>
          <a:xfrm>
            <a:off x="8001000" y="321116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4"/>
          <p:cNvSpPr/>
          <p:nvPr>
            <p:ph idx="5" type="pic"/>
          </p:nvPr>
        </p:nvSpPr>
        <p:spPr>
          <a:xfrm>
            <a:off x="7429500" y="450061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4747800" y="4343150"/>
            <a:ext cx="21060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2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SECTION_HEADER_1">
    <p:bg>
      <p:bgPr>
        <a:solidFill>
          <a:schemeClr val="accent4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Google Shape;75;p18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6" name="Google Shape;76;p18"/>
          <p:cNvSpPr/>
          <p:nvPr>
            <p:ph idx="2" type="pic"/>
          </p:nvPr>
        </p:nvSpPr>
        <p:spPr>
          <a:xfrm>
            <a:off x="6286500" y="-50"/>
            <a:ext cx="2857500" cy="5143500"/>
          </a:xfrm>
          <a:prstGeom prst="corner">
            <a:avLst>
              <a:gd fmla="val 157589" name="adj1"/>
              <a:gd fmla="val 79653" name="adj2"/>
            </a:avLst>
          </a:prstGeom>
          <a:noFill/>
          <a:ln>
            <a:noFill/>
          </a:ln>
        </p:spPr>
      </p:sp>
      <p:graphicFrame>
        <p:nvGraphicFramePr>
          <p:cNvPr id="77" name="Google Shape;77;p18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8" name="Google Shape;78;p18"/>
          <p:cNvSpPr/>
          <p:nvPr>
            <p:ph idx="3" type="pic"/>
          </p:nvPr>
        </p:nvSpPr>
        <p:spPr>
          <a:xfrm>
            <a:off x="2286000" y="450061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400"/>
            </a:lvl1pPr>
            <a:lvl2pPr lvl="1">
              <a:buNone/>
              <a:defRPr sz="1400"/>
            </a:lvl2pPr>
            <a:lvl3pPr lvl="2">
              <a:buNone/>
              <a:defRPr sz="1400"/>
            </a:lvl3pPr>
            <a:lvl4pPr lvl="3">
              <a:buNone/>
              <a:defRPr sz="1400"/>
            </a:lvl4pPr>
            <a:lvl5pPr lvl="4">
              <a:buNone/>
              <a:defRPr sz="1400"/>
            </a:lvl5pPr>
            <a:lvl6pPr lvl="5">
              <a:buNone/>
              <a:defRPr sz="1400"/>
            </a:lvl6pPr>
            <a:lvl7pPr lvl="6">
              <a:buNone/>
              <a:defRPr sz="1400"/>
            </a:lvl7pPr>
            <a:lvl8pPr lvl="7">
              <a:buNone/>
              <a:defRPr sz="1400"/>
            </a:lvl8pPr>
            <a:lvl9pPr lvl="8">
              <a:buNone/>
              <a:defRPr sz="1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175800" y="2457450"/>
            <a:ext cx="5975100" cy="20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●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○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■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●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○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■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●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○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■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type="title"/>
          </p:nvPr>
        </p:nvSpPr>
        <p:spPr>
          <a:xfrm>
            <a:off x="175800" y="125600"/>
            <a:ext cx="59751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Mission" type="tx">
  <p:cSld name="TITLE_AND_BODY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3" name="Google Shape;83;p19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</a:defRPr>
            </a:lvl1pPr>
            <a:lvl2pPr lvl="1" algn="r">
              <a:buNone/>
              <a:defRPr sz="1300">
                <a:solidFill>
                  <a:schemeClr val="dk1"/>
                </a:solidFill>
              </a:defRPr>
            </a:lvl2pPr>
            <a:lvl3pPr lvl="2" algn="r">
              <a:buNone/>
              <a:defRPr sz="1300">
                <a:solidFill>
                  <a:schemeClr val="dk1"/>
                </a:solidFill>
              </a:defRPr>
            </a:lvl3pPr>
            <a:lvl4pPr lvl="3" algn="r">
              <a:buNone/>
              <a:defRPr sz="1300">
                <a:solidFill>
                  <a:schemeClr val="dk1"/>
                </a:solidFill>
              </a:defRPr>
            </a:lvl4pPr>
            <a:lvl5pPr lvl="4" algn="r">
              <a:buNone/>
              <a:defRPr sz="1300">
                <a:solidFill>
                  <a:schemeClr val="dk1"/>
                </a:solidFill>
              </a:defRPr>
            </a:lvl5pPr>
            <a:lvl6pPr lvl="5" algn="r">
              <a:buNone/>
              <a:defRPr sz="1300">
                <a:solidFill>
                  <a:schemeClr val="dk1"/>
                </a:solidFill>
              </a:defRPr>
            </a:lvl6pPr>
            <a:lvl7pPr lvl="6" algn="r">
              <a:buNone/>
              <a:defRPr sz="1300">
                <a:solidFill>
                  <a:schemeClr val="dk1"/>
                </a:solidFill>
              </a:defRPr>
            </a:lvl7pPr>
            <a:lvl8pPr lvl="7" algn="r">
              <a:buNone/>
              <a:defRPr sz="1300">
                <a:solidFill>
                  <a:schemeClr val="dk1"/>
                </a:solidFill>
              </a:defRPr>
            </a:lvl8pPr>
            <a:lvl9pPr lvl="8" algn="r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9"/>
          <p:cNvSpPr txBox="1"/>
          <p:nvPr>
            <p:ph idx="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dk1"/>
                </a:solidFill>
              </a:defRPr>
            </a:lvl1pPr>
            <a:lvl2pPr lvl="1" rtl="0">
              <a:buNone/>
              <a:defRPr sz="1400">
                <a:solidFill>
                  <a:schemeClr val="dk1"/>
                </a:solidFill>
              </a:defRPr>
            </a:lvl2pPr>
            <a:lvl3pPr lvl="2" rtl="0">
              <a:buNone/>
              <a:defRPr sz="1400">
                <a:solidFill>
                  <a:schemeClr val="dk1"/>
                </a:solidFill>
              </a:defRPr>
            </a:lvl3pPr>
            <a:lvl4pPr lvl="3" rtl="0">
              <a:buNone/>
              <a:defRPr sz="1400">
                <a:solidFill>
                  <a:schemeClr val="dk1"/>
                </a:solidFill>
              </a:defRPr>
            </a:lvl4pPr>
            <a:lvl5pPr lvl="4" rtl="0">
              <a:buNone/>
              <a:defRPr sz="1400">
                <a:solidFill>
                  <a:schemeClr val="dk1"/>
                </a:solidFill>
              </a:defRPr>
            </a:lvl5pPr>
            <a:lvl6pPr lvl="5" rtl="0">
              <a:buNone/>
              <a:defRPr sz="1400">
                <a:solidFill>
                  <a:schemeClr val="dk1"/>
                </a:solidFill>
              </a:defRPr>
            </a:lvl6pPr>
            <a:lvl7pPr lvl="6" rtl="0">
              <a:buNone/>
              <a:defRPr sz="1400">
                <a:solidFill>
                  <a:schemeClr val="dk1"/>
                </a:solidFill>
              </a:defRPr>
            </a:lvl7pPr>
            <a:lvl8pPr lvl="7" rtl="0">
              <a:buNone/>
              <a:defRPr sz="1400">
                <a:solidFill>
                  <a:schemeClr val="dk1"/>
                </a:solidFill>
              </a:defRPr>
            </a:lvl8pPr>
            <a:lvl9pPr lvl="8" rtl="0">
              <a:buNone/>
              <a:defRPr sz="1400"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9"/>
          <p:cNvSpPr/>
          <p:nvPr>
            <p:ph idx="3" type="pic"/>
          </p:nvPr>
        </p:nvSpPr>
        <p:spPr>
          <a:xfrm>
            <a:off x="4572000" y="0"/>
            <a:ext cx="4572000" cy="5143500"/>
          </a:xfrm>
          <a:prstGeom prst="corner">
            <a:avLst>
              <a:gd fmla="val 98504" name="adj1"/>
              <a:gd fmla="val 87411" name="adj2"/>
            </a:avLst>
          </a:prstGeom>
          <a:noFill/>
          <a:ln>
            <a:noFill/>
          </a:ln>
        </p:spPr>
      </p:sp>
      <p:sp>
        <p:nvSpPr>
          <p:cNvPr id="87" name="Google Shape;87;p19"/>
          <p:cNvSpPr/>
          <p:nvPr>
            <p:ph idx="4" type="pic"/>
          </p:nvPr>
        </p:nvSpPr>
        <p:spPr>
          <a:xfrm>
            <a:off x="2286000" y="-1407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19"/>
          <p:cNvSpPr txBox="1"/>
          <p:nvPr>
            <p:ph type="title"/>
          </p:nvPr>
        </p:nvSpPr>
        <p:spPr>
          <a:xfrm>
            <a:off x="17580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175800" y="2457450"/>
            <a:ext cx="4224300" cy="20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rvice Overview">
  <p:cSld name="TITLE_AND_TWO_COLUMNS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1" name="Google Shape;91;p20"/>
          <p:cNvGraphicFramePr/>
          <p:nvPr/>
        </p:nvGraphicFramePr>
        <p:xfrm>
          <a:off x="45720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2" name="Google Shape;92;p20"/>
          <p:cNvSpPr/>
          <p:nvPr/>
        </p:nvSpPr>
        <p:spPr>
          <a:xfrm>
            <a:off x="8572500" y="0"/>
            <a:ext cx="571500" cy="642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>
              <a:solidFill>
                <a:schemeClr val="accent4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3" name="Google Shape;93;p20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dk1"/>
                </a:solidFill>
              </a:defRPr>
            </a:lvl1pPr>
            <a:lvl2pPr lvl="1" rtl="0">
              <a:buNone/>
              <a:defRPr sz="1400">
                <a:solidFill>
                  <a:schemeClr val="dk1"/>
                </a:solidFill>
              </a:defRPr>
            </a:lvl2pPr>
            <a:lvl3pPr lvl="2" rtl="0">
              <a:buNone/>
              <a:defRPr sz="1400">
                <a:solidFill>
                  <a:schemeClr val="dk1"/>
                </a:solidFill>
              </a:defRPr>
            </a:lvl3pPr>
            <a:lvl4pPr lvl="3" rtl="0">
              <a:buNone/>
              <a:defRPr sz="1400">
                <a:solidFill>
                  <a:schemeClr val="dk1"/>
                </a:solidFill>
              </a:defRPr>
            </a:lvl4pPr>
            <a:lvl5pPr lvl="4" rtl="0">
              <a:buNone/>
              <a:defRPr sz="1400">
                <a:solidFill>
                  <a:schemeClr val="dk1"/>
                </a:solidFill>
              </a:defRPr>
            </a:lvl5pPr>
            <a:lvl6pPr lvl="5" rtl="0">
              <a:buNone/>
              <a:defRPr sz="1400">
                <a:solidFill>
                  <a:schemeClr val="dk1"/>
                </a:solidFill>
              </a:defRPr>
            </a:lvl6pPr>
            <a:lvl7pPr lvl="6" rtl="0">
              <a:buNone/>
              <a:defRPr sz="1400">
                <a:solidFill>
                  <a:schemeClr val="dk1"/>
                </a:solidFill>
              </a:defRPr>
            </a:lvl7pPr>
            <a:lvl8pPr lvl="7" rtl="0">
              <a:buNone/>
              <a:defRPr sz="1400">
                <a:solidFill>
                  <a:schemeClr val="dk1"/>
                </a:solidFill>
              </a:defRPr>
            </a:lvl8pPr>
            <a:lvl9pPr lvl="8" rtl="0">
              <a:buNone/>
              <a:defRPr sz="1400"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20"/>
          <p:cNvSpPr/>
          <p:nvPr>
            <p:ph idx="2" type="pic"/>
          </p:nvPr>
        </p:nvSpPr>
        <p:spPr>
          <a:xfrm>
            <a:off x="0" y="-3075"/>
            <a:ext cx="22749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0"/>
          <p:cNvSpPr/>
          <p:nvPr>
            <p:ph idx="3" type="pic"/>
          </p:nvPr>
        </p:nvSpPr>
        <p:spPr>
          <a:xfrm>
            <a:off x="2274875" y="2571700"/>
            <a:ext cx="22971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20"/>
          <p:cNvSpPr/>
          <p:nvPr>
            <p:ph idx="4" type="pic"/>
          </p:nvPr>
        </p:nvSpPr>
        <p:spPr>
          <a:xfrm>
            <a:off x="8001000" y="385766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20"/>
          <p:cNvSpPr/>
          <p:nvPr>
            <p:ph idx="5" type="pic"/>
          </p:nvPr>
        </p:nvSpPr>
        <p:spPr>
          <a:xfrm>
            <a:off x="5143500" y="450061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20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2458800" y="1836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00" name="Google Shape;100;p20"/>
          <p:cNvSpPr txBox="1"/>
          <p:nvPr>
            <p:ph idx="6" type="body"/>
          </p:nvPr>
        </p:nvSpPr>
        <p:spPr>
          <a:xfrm>
            <a:off x="172800" y="27568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ved Consumer Problem">
  <p:cSld name="TITLE_ONLY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" name="Google Shape;102;p21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3" name="Google Shape;103;p21"/>
          <p:cNvSpPr/>
          <p:nvPr>
            <p:ph idx="2" type="pic"/>
          </p:nvPr>
        </p:nvSpPr>
        <p:spPr>
          <a:xfrm>
            <a:off x="4572000" y="-3075"/>
            <a:ext cx="22836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1"/>
          <p:cNvSpPr/>
          <p:nvPr>
            <p:ph idx="3" type="pic"/>
          </p:nvPr>
        </p:nvSpPr>
        <p:spPr>
          <a:xfrm>
            <a:off x="6860400" y="2571700"/>
            <a:ext cx="22836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dk1"/>
                </a:solidFill>
              </a:defRPr>
            </a:lvl1pPr>
            <a:lvl2pPr lvl="1" rtl="0">
              <a:buNone/>
              <a:defRPr sz="1400">
                <a:solidFill>
                  <a:schemeClr val="dk1"/>
                </a:solidFill>
              </a:defRPr>
            </a:lvl2pPr>
            <a:lvl3pPr lvl="2" rtl="0">
              <a:buNone/>
              <a:defRPr sz="1400">
                <a:solidFill>
                  <a:schemeClr val="dk1"/>
                </a:solidFill>
              </a:defRPr>
            </a:lvl3pPr>
            <a:lvl4pPr lvl="3" rtl="0">
              <a:buNone/>
              <a:defRPr sz="1400">
                <a:solidFill>
                  <a:schemeClr val="dk1"/>
                </a:solidFill>
              </a:defRPr>
            </a:lvl4pPr>
            <a:lvl5pPr lvl="4" rtl="0">
              <a:buNone/>
              <a:defRPr sz="1400">
                <a:solidFill>
                  <a:schemeClr val="dk1"/>
                </a:solidFill>
              </a:defRPr>
            </a:lvl5pPr>
            <a:lvl6pPr lvl="5" rtl="0">
              <a:buNone/>
              <a:defRPr sz="1400">
                <a:solidFill>
                  <a:schemeClr val="dk1"/>
                </a:solidFill>
              </a:defRPr>
            </a:lvl6pPr>
            <a:lvl7pPr lvl="6" rtl="0">
              <a:buNone/>
              <a:defRPr sz="1400">
                <a:solidFill>
                  <a:schemeClr val="dk1"/>
                </a:solidFill>
              </a:defRPr>
            </a:lvl7pPr>
            <a:lvl8pPr lvl="7" rtl="0">
              <a:buNone/>
              <a:defRPr sz="1400">
                <a:solidFill>
                  <a:schemeClr val="dk1"/>
                </a:solidFill>
              </a:defRPr>
            </a:lvl8pPr>
            <a:lvl9pPr lvl="8" rtl="0">
              <a:buNone/>
              <a:defRPr sz="1400"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21"/>
          <p:cNvSpPr txBox="1"/>
          <p:nvPr>
            <p:ph type="title"/>
          </p:nvPr>
        </p:nvSpPr>
        <p:spPr>
          <a:xfrm>
            <a:off x="17580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Google Shape;107;p21"/>
          <p:cNvSpPr/>
          <p:nvPr>
            <p:ph idx="4" type="pic"/>
          </p:nvPr>
        </p:nvSpPr>
        <p:spPr>
          <a:xfrm>
            <a:off x="2286000" y="321476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1"/>
          <p:cNvSpPr/>
          <p:nvPr>
            <p:ph idx="5" type="pic"/>
          </p:nvPr>
        </p:nvSpPr>
        <p:spPr>
          <a:xfrm>
            <a:off x="571500" y="450061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7030800" y="1836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10" name="Google Shape;110;p21"/>
          <p:cNvSpPr txBox="1"/>
          <p:nvPr>
            <p:ph idx="6" type="body"/>
          </p:nvPr>
        </p:nvSpPr>
        <p:spPr>
          <a:xfrm>
            <a:off x="4744800" y="27568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rget Market">
  <p:cSld name="TITLE_ONLY_1_1"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" name="Google Shape;112;p22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13" name="Google Shape;113;p22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14" name="Google Shape;114;p22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0" y="3214700"/>
            <a:ext cx="9144000" cy="192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22"/>
          <p:cNvSpPr/>
          <p:nvPr/>
        </p:nvSpPr>
        <p:spPr>
          <a:xfrm>
            <a:off x="2277888" y="3214700"/>
            <a:ext cx="2286000" cy="19290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22"/>
          <p:cNvSpPr/>
          <p:nvPr/>
        </p:nvSpPr>
        <p:spPr>
          <a:xfrm>
            <a:off x="4572000" y="3214700"/>
            <a:ext cx="2286000" cy="19290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22"/>
          <p:cNvSpPr/>
          <p:nvPr>
            <p:ph idx="2" type="pic"/>
          </p:nvPr>
        </p:nvSpPr>
        <p:spPr>
          <a:xfrm>
            <a:off x="2286000" y="1928850"/>
            <a:ext cx="17145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"/>
          <p:cNvSpPr/>
          <p:nvPr>
            <p:ph idx="3" type="pic"/>
          </p:nvPr>
        </p:nvSpPr>
        <p:spPr>
          <a:xfrm>
            <a:off x="0" y="1928800"/>
            <a:ext cx="17145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22"/>
          <p:cNvSpPr/>
          <p:nvPr>
            <p:ph idx="4" type="pic"/>
          </p:nvPr>
        </p:nvSpPr>
        <p:spPr>
          <a:xfrm>
            <a:off x="4572000" y="1928850"/>
            <a:ext cx="17145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22"/>
          <p:cNvSpPr/>
          <p:nvPr>
            <p:ph idx="5" type="pic"/>
          </p:nvPr>
        </p:nvSpPr>
        <p:spPr>
          <a:xfrm>
            <a:off x="6858000" y="1928850"/>
            <a:ext cx="17145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7044450" y="3319325"/>
            <a:ext cx="1929300" cy="18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idx="6" type="body"/>
          </p:nvPr>
        </p:nvSpPr>
        <p:spPr>
          <a:xfrm>
            <a:off x="162150" y="3319325"/>
            <a:ext cx="1929300" cy="18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2"/>
          <p:cNvSpPr txBox="1"/>
          <p:nvPr>
            <p:ph idx="7" type="body"/>
          </p:nvPr>
        </p:nvSpPr>
        <p:spPr>
          <a:xfrm>
            <a:off x="4750350" y="3319325"/>
            <a:ext cx="1929300" cy="18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2"/>
          <p:cNvSpPr txBox="1"/>
          <p:nvPr>
            <p:ph idx="8" type="body"/>
          </p:nvPr>
        </p:nvSpPr>
        <p:spPr>
          <a:xfrm>
            <a:off x="2443275" y="3319325"/>
            <a:ext cx="1929300" cy="18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rvice Detail">
  <p:cSld name="ONE_COLUMN_TEXT">
    <p:bg>
      <p:bgPr>
        <a:solidFill>
          <a:schemeClr val="accen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8" name="Google Shape;128;p23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9" name="Google Shape;129;p23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3"/>
          <p:cNvSpPr/>
          <p:nvPr>
            <p:ph idx="2" type="pic"/>
          </p:nvPr>
        </p:nvSpPr>
        <p:spPr>
          <a:xfrm>
            <a:off x="-25" y="-5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23"/>
          <p:cNvSpPr/>
          <p:nvPr/>
        </p:nvSpPr>
        <p:spPr>
          <a:xfrm>
            <a:off x="4572000" y="2571750"/>
            <a:ext cx="2286000" cy="1285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23"/>
          <p:cNvSpPr/>
          <p:nvPr/>
        </p:nvSpPr>
        <p:spPr>
          <a:xfrm>
            <a:off x="6858000" y="2571750"/>
            <a:ext cx="2286000" cy="1285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3"/>
          <p:cNvSpPr/>
          <p:nvPr/>
        </p:nvSpPr>
        <p:spPr>
          <a:xfrm>
            <a:off x="4572000" y="3857550"/>
            <a:ext cx="2286000" cy="1285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23"/>
          <p:cNvSpPr/>
          <p:nvPr/>
        </p:nvSpPr>
        <p:spPr>
          <a:xfrm>
            <a:off x="6858000" y="3857550"/>
            <a:ext cx="2286000" cy="1285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23"/>
          <p:cNvSpPr/>
          <p:nvPr>
            <p:ph idx="3" type="pic"/>
          </p:nvPr>
        </p:nvSpPr>
        <p:spPr>
          <a:xfrm>
            <a:off x="8572500" y="128586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23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4694750" y="2667500"/>
            <a:ext cx="2020800" cy="1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3"/>
          <p:cNvSpPr txBox="1"/>
          <p:nvPr>
            <p:ph idx="4" type="body"/>
          </p:nvPr>
        </p:nvSpPr>
        <p:spPr>
          <a:xfrm>
            <a:off x="4694750" y="3945650"/>
            <a:ext cx="2020800" cy="1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3"/>
          <p:cNvSpPr txBox="1"/>
          <p:nvPr>
            <p:ph idx="5" type="body"/>
          </p:nvPr>
        </p:nvSpPr>
        <p:spPr>
          <a:xfrm>
            <a:off x="6990600" y="2667500"/>
            <a:ext cx="2020800" cy="1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3"/>
          <p:cNvSpPr txBox="1"/>
          <p:nvPr>
            <p:ph idx="6" type="body"/>
          </p:nvPr>
        </p:nvSpPr>
        <p:spPr>
          <a:xfrm>
            <a:off x="6990600" y="3945650"/>
            <a:ext cx="2020800" cy="10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ow the Service Works">
  <p:cSld name="ONE_COLUMN_TEXT_1_1">
    <p:bg>
      <p:bgPr>
        <a:solidFill>
          <a:schemeClr val="accen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2" name="Google Shape;142;p24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43" name="Google Shape;143;p24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4"/>
          <p:cNvSpPr/>
          <p:nvPr/>
        </p:nvSpPr>
        <p:spPr>
          <a:xfrm>
            <a:off x="0" y="3214700"/>
            <a:ext cx="9144000" cy="192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2286000" y="3214700"/>
            <a:ext cx="2277900" cy="192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24"/>
          <p:cNvSpPr/>
          <p:nvPr/>
        </p:nvSpPr>
        <p:spPr>
          <a:xfrm>
            <a:off x="4563900" y="3214700"/>
            <a:ext cx="2294100" cy="1929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4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49" name="Google Shape;149;p24"/>
          <p:cNvSpPr/>
          <p:nvPr>
            <p:ph idx="2" type="pic"/>
          </p:nvPr>
        </p:nvSpPr>
        <p:spPr>
          <a:xfrm>
            <a:off x="2286000" y="1928800"/>
            <a:ext cx="22779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24"/>
          <p:cNvSpPr/>
          <p:nvPr>
            <p:ph idx="3" type="pic"/>
          </p:nvPr>
        </p:nvSpPr>
        <p:spPr>
          <a:xfrm>
            <a:off x="-8100" y="1928800"/>
            <a:ext cx="22941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24"/>
          <p:cNvSpPr/>
          <p:nvPr>
            <p:ph idx="4" type="pic"/>
          </p:nvPr>
        </p:nvSpPr>
        <p:spPr>
          <a:xfrm>
            <a:off x="4563900" y="1928850"/>
            <a:ext cx="22941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24"/>
          <p:cNvSpPr/>
          <p:nvPr>
            <p:ph idx="5" type="pic"/>
          </p:nvPr>
        </p:nvSpPr>
        <p:spPr>
          <a:xfrm>
            <a:off x="6858000" y="1928850"/>
            <a:ext cx="22941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4"/>
          <p:cNvSpPr txBox="1"/>
          <p:nvPr>
            <p:ph idx="1" type="body"/>
          </p:nvPr>
        </p:nvSpPr>
        <p:spPr>
          <a:xfrm>
            <a:off x="7044450" y="3319325"/>
            <a:ext cx="1929300" cy="18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54" name="Google Shape;154;p24"/>
          <p:cNvSpPr txBox="1"/>
          <p:nvPr>
            <p:ph idx="6" type="body"/>
          </p:nvPr>
        </p:nvSpPr>
        <p:spPr>
          <a:xfrm>
            <a:off x="162150" y="3319325"/>
            <a:ext cx="1929300" cy="18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55" name="Google Shape;155;p24"/>
          <p:cNvSpPr txBox="1"/>
          <p:nvPr>
            <p:ph idx="7" type="body"/>
          </p:nvPr>
        </p:nvSpPr>
        <p:spPr>
          <a:xfrm>
            <a:off x="4750350" y="3319325"/>
            <a:ext cx="1929300" cy="18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56" name="Google Shape;156;p24"/>
          <p:cNvSpPr txBox="1"/>
          <p:nvPr>
            <p:ph idx="8" type="body"/>
          </p:nvPr>
        </p:nvSpPr>
        <p:spPr>
          <a:xfrm>
            <a:off x="2443275" y="3319325"/>
            <a:ext cx="1929300" cy="18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Features">
  <p:cSld name="ONE_COLUMN_TEXT_1_1_1"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8" name="Google Shape;158;p25"/>
          <p:cNvGraphicFramePr/>
          <p:nvPr/>
        </p:nvGraphicFramePr>
        <p:xfrm>
          <a:off x="45720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59" name="Google Shape;159;p25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0" name="Google Shape;160;p25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dk1"/>
                </a:solidFill>
              </a:defRPr>
            </a:lvl1pPr>
            <a:lvl2pPr lvl="1" rtl="0">
              <a:buNone/>
              <a:defRPr sz="1400">
                <a:solidFill>
                  <a:schemeClr val="dk1"/>
                </a:solidFill>
              </a:defRPr>
            </a:lvl2pPr>
            <a:lvl3pPr lvl="2" rtl="0">
              <a:buNone/>
              <a:defRPr sz="1400">
                <a:solidFill>
                  <a:schemeClr val="dk1"/>
                </a:solidFill>
              </a:defRPr>
            </a:lvl3pPr>
            <a:lvl4pPr lvl="3" rtl="0">
              <a:buNone/>
              <a:defRPr sz="1400">
                <a:solidFill>
                  <a:schemeClr val="dk1"/>
                </a:solidFill>
              </a:defRPr>
            </a:lvl4pPr>
            <a:lvl5pPr lvl="4" rtl="0">
              <a:buNone/>
              <a:defRPr sz="1400">
                <a:solidFill>
                  <a:schemeClr val="dk1"/>
                </a:solidFill>
              </a:defRPr>
            </a:lvl5pPr>
            <a:lvl6pPr lvl="5" rtl="0">
              <a:buNone/>
              <a:defRPr sz="1400">
                <a:solidFill>
                  <a:schemeClr val="dk1"/>
                </a:solidFill>
              </a:defRPr>
            </a:lvl6pPr>
            <a:lvl7pPr lvl="6" rtl="0">
              <a:buNone/>
              <a:defRPr sz="1400">
                <a:solidFill>
                  <a:schemeClr val="dk1"/>
                </a:solidFill>
              </a:defRPr>
            </a:lvl7pPr>
            <a:lvl8pPr lvl="7" rtl="0">
              <a:buNone/>
              <a:defRPr sz="1400">
                <a:solidFill>
                  <a:schemeClr val="dk1"/>
                </a:solidFill>
              </a:defRPr>
            </a:lvl8pPr>
            <a:lvl9pPr lvl="8" rtl="0">
              <a:buNone/>
              <a:defRPr sz="1400"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25"/>
          <p:cNvSpPr/>
          <p:nvPr/>
        </p:nvSpPr>
        <p:spPr>
          <a:xfrm>
            <a:off x="2286000" y="1928750"/>
            <a:ext cx="2286000" cy="160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5"/>
          <p:cNvSpPr/>
          <p:nvPr/>
        </p:nvSpPr>
        <p:spPr>
          <a:xfrm>
            <a:off x="2286000" y="3536150"/>
            <a:ext cx="2286000" cy="160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5"/>
          <p:cNvSpPr/>
          <p:nvPr/>
        </p:nvSpPr>
        <p:spPr>
          <a:xfrm>
            <a:off x="0" y="1928800"/>
            <a:ext cx="2286000" cy="160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5"/>
          <p:cNvSpPr/>
          <p:nvPr/>
        </p:nvSpPr>
        <p:spPr>
          <a:xfrm>
            <a:off x="0" y="3536200"/>
            <a:ext cx="2286000" cy="160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5"/>
          <p:cNvSpPr/>
          <p:nvPr>
            <p:ph idx="2" type="pic"/>
          </p:nvPr>
        </p:nvSpPr>
        <p:spPr>
          <a:xfrm>
            <a:off x="5715000" y="64291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5"/>
          <p:cNvSpPr/>
          <p:nvPr>
            <p:ph idx="3" type="pic"/>
          </p:nvPr>
        </p:nvSpPr>
        <p:spPr>
          <a:xfrm>
            <a:off x="4572000" y="1928750"/>
            <a:ext cx="4572000" cy="32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25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183150" y="2040750"/>
            <a:ext cx="1919700" cy="13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69" name="Google Shape;169;p25"/>
          <p:cNvSpPr txBox="1"/>
          <p:nvPr>
            <p:ph idx="4" type="body"/>
          </p:nvPr>
        </p:nvSpPr>
        <p:spPr>
          <a:xfrm>
            <a:off x="183150" y="3643550"/>
            <a:ext cx="1919700" cy="13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70" name="Google Shape;170;p25"/>
          <p:cNvSpPr txBox="1"/>
          <p:nvPr>
            <p:ph idx="5" type="body"/>
          </p:nvPr>
        </p:nvSpPr>
        <p:spPr>
          <a:xfrm>
            <a:off x="2479850" y="2038450"/>
            <a:ext cx="1919700" cy="13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71" name="Google Shape;171;p25"/>
          <p:cNvSpPr txBox="1"/>
          <p:nvPr>
            <p:ph idx="6" type="body"/>
          </p:nvPr>
        </p:nvSpPr>
        <p:spPr>
          <a:xfrm>
            <a:off x="2479850" y="3641250"/>
            <a:ext cx="1919700" cy="13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icing Options">
  <p:cSld name="CUSTOM_7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3" name="Google Shape;173;p26"/>
          <p:cNvGraphicFramePr/>
          <p:nvPr/>
        </p:nvGraphicFramePr>
        <p:xfrm>
          <a:off x="45720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74" name="Google Shape;174;p26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5" name="Google Shape;175;p26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dk1"/>
                </a:solidFill>
              </a:defRPr>
            </a:lvl1pPr>
            <a:lvl2pPr lvl="1" rtl="0">
              <a:buNone/>
              <a:defRPr sz="1400">
                <a:solidFill>
                  <a:schemeClr val="dk1"/>
                </a:solidFill>
              </a:defRPr>
            </a:lvl2pPr>
            <a:lvl3pPr lvl="2" rtl="0">
              <a:buNone/>
              <a:defRPr sz="1400">
                <a:solidFill>
                  <a:schemeClr val="dk1"/>
                </a:solidFill>
              </a:defRPr>
            </a:lvl3pPr>
            <a:lvl4pPr lvl="3" rtl="0">
              <a:buNone/>
              <a:defRPr sz="1400">
                <a:solidFill>
                  <a:schemeClr val="dk1"/>
                </a:solidFill>
              </a:defRPr>
            </a:lvl4pPr>
            <a:lvl5pPr lvl="4" rtl="0">
              <a:buNone/>
              <a:defRPr sz="1400">
                <a:solidFill>
                  <a:schemeClr val="dk1"/>
                </a:solidFill>
              </a:defRPr>
            </a:lvl5pPr>
            <a:lvl6pPr lvl="5" rtl="0">
              <a:buNone/>
              <a:defRPr sz="1400">
                <a:solidFill>
                  <a:schemeClr val="dk1"/>
                </a:solidFill>
              </a:defRPr>
            </a:lvl6pPr>
            <a:lvl7pPr lvl="6" rtl="0">
              <a:buNone/>
              <a:defRPr sz="1400">
                <a:solidFill>
                  <a:schemeClr val="dk1"/>
                </a:solidFill>
              </a:defRPr>
            </a:lvl7pPr>
            <a:lvl8pPr lvl="7" rtl="0">
              <a:buNone/>
              <a:defRPr sz="1400">
                <a:solidFill>
                  <a:schemeClr val="dk1"/>
                </a:solidFill>
              </a:defRPr>
            </a:lvl8pPr>
            <a:lvl9pPr lvl="8" rtl="0">
              <a:buNone/>
              <a:defRPr sz="1400"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" name="Google Shape;176;p26"/>
          <p:cNvSpPr/>
          <p:nvPr/>
        </p:nvSpPr>
        <p:spPr>
          <a:xfrm>
            <a:off x="0" y="2571700"/>
            <a:ext cx="91440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6"/>
          <p:cNvSpPr/>
          <p:nvPr/>
        </p:nvSpPr>
        <p:spPr>
          <a:xfrm>
            <a:off x="0" y="1285850"/>
            <a:ext cx="2286000" cy="128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26"/>
          <p:cNvSpPr/>
          <p:nvPr/>
        </p:nvSpPr>
        <p:spPr>
          <a:xfrm>
            <a:off x="2296700" y="1285850"/>
            <a:ext cx="2275200" cy="12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6"/>
          <p:cNvSpPr/>
          <p:nvPr/>
        </p:nvSpPr>
        <p:spPr>
          <a:xfrm>
            <a:off x="4562300" y="1285850"/>
            <a:ext cx="2295600" cy="128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6"/>
          <p:cNvSpPr/>
          <p:nvPr/>
        </p:nvSpPr>
        <p:spPr>
          <a:xfrm>
            <a:off x="6855000" y="1285850"/>
            <a:ext cx="2286000" cy="1286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6"/>
          <p:cNvSpPr/>
          <p:nvPr/>
        </p:nvSpPr>
        <p:spPr>
          <a:xfrm>
            <a:off x="1100" y="25717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6"/>
          <p:cNvSpPr/>
          <p:nvPr/>
        </p:nvSpPr>
        <p:spPr>
          <a:xfrm>
            <a:off x="2296700" y="2571000"/>
            <a:ext cx="226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26"/>
          <p:cNvSpPr/>
          <p:nvPr/>
        </p:nvSpPr>
        <p:spPr>
          <a:xfrm>
            <a:off x="4562300" y="25710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6"/>
          <p:cNvSpPr/>
          <p:nvPr>
            <p:ph idx="2" type="pic"/>
          </p:nvPr>
        </p:nvSpPr>
        <p:spPr>
          <a:xfrm>
            <a:off x="6858000" y="-1407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6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6" name="Google Shape;186;p26"/>
          <p:cNvSpPr txBox="1"/>
          <p:nvPr>
            <p:ph idx="1" type="body"/>
          </p:nvPr>
        </p:nvSpPr>
        <p:spPr>
          <a:xfrm>
            <a:off x="70444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87" name="Google Shape;187;p26"/>
          <p:cNvSpPr txBox="1"/>
          <p:nvPr>
            <p:ph idx="3" type="body"/>
          </p:nvPr>
        </p:nvSpPr>
        <p:spPr>
          <a:xfrm>
            <a:off x="1621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88" name="Google Shape;188;p26"/>
          <p:cNvSpPr txBox="1"/>
          <p:nvPr>
            <p:ph idx="4" type="body"/>
          </p:nvPr>
        </p:nvSpPr>
        <p:spPr>
          <a:xfrm>
            <a:off x="47503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89" name="Google Shape;189;p26"/>
          <p:cNvSpPr txBox="1"/>
          <p:nvPr>
            <p:ph idx="5" type="body"/>
          </p:nvPr>
        </p:nvSpPr>
        <p:spPr>
          <a:xfrm>
            <a:off x="246970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90" name="Google Shape;190;p26"/>
          <p:cNvSpPr txBox="1"/>
          <p:nvPr>
            <p:ph idx="6" type="subTitle"/>
          </p:nvPr>
        </p:nvSpPr>
        <p:spPr>
          <a:xfrm>
            <a:off x="167675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1" name="Google Shape;191;p26"/>
          <p:cNvSpPr txBox="1"/>
          <p:nvPr>
            <p:ph idx="7" type="subTitle"/>
          </p:nvPr>
        </p:nvSpPr>
        <p:spPr>
          <a:xfrm>
            <a:off x="474885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2" name="Google Shape;192;p26"/>
          <p:cNvSpPr txBox="1"/>
          <p:nvPr>
            <p:ph idx="8" type="subTitle"/>
          </p:nvPr>
        </p:nvSpPr>
        <p:spPr>
          <a:xfrm>
            <a:off x="704445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3" name="Google Shape;193;p26"/>
          <p:cNvSpPr txBox="1"/>
          <p:nvPr>
            <p:ph idx="9" type="subTitle"/>
          </p:nvPr>
        </p:nvSpPr>
        <p:spPr>
          <a:xfrm>
            <a:off x="246970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ient Ratings &amp; Testimonials">
  <p:cSld name="CUSTOM_5"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" name="Google Shape;195;p27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6" name="Google Shape;196;p27"/>
          <p:cNvSpPr/>
          <p:nvPr/>
        </p:nvSpPr>
        <p:spPr>
          <a:xfrm>
            <a:off x="6858000" y="3857538"/>
            <a:ext cx="2286000" cy="1285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7"/>
          <p:cNvSpPr/>
          <p:nvPr/>
        </p:nvSpPr>
        <p:spPr>
          <a:xfrm>
            <a:off x="4572000" y="2571750"/>
            <a:ext cx="2286000" cy="1285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7"/>
          <p:cNvSpPr txBox="1"/>
          <p:nvPr>
            <p:ph idx="1" type="body"/>
          </p:nvPr>
        </p:nvSpPr>
        <p:spPr>
          <a:xfrm>
            <a:off x="6990600" y="3945650"/>
            <a:ext cx="2020800" cy="10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9" name="Google Shape;199;p27"/>
          <p:cNvSpPr txBox="1"/>
          <p:nvPr>
            <p:ph idx="2" type="body"/>
          </p:nvPr>
        </p:nvSpPr>
        <p:spPr>
          <a:xfrm>
            <a:off x="4694750" y="2667500"/>
            <a:ext cx="2020800" cy="10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graphicFrame>
        <p:nvGraphicFramePr>
          <p:cNvPr id="200" name="Google Shape;200;p27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1" name="Google Shape;201;p27"/>
          <p:cNvSpPr/>
          <p:nvPr/>
        </p:nvSpPr>
        <p:spPr>
          <a:xfrm>
            <a:off x="2286000" y="3857563"/>
            <a:ext cx="2286000" cy="1285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7"/>
          <p:cNvSpPr txBox="1"/>
          <p:nvPr>
            <p:ph idx="3" type="body"/>
          </p:nvPr>
        </p:nvSpPr>
        <p:spPr>
          <a:xfrm>
            <a:off x="2413750" y="3945650"/>
            <a:ext cx="2020800" cy="10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" name="Google Shape;203;p27"/>
          <p:cNvSpPr/>
          <p:nvPr/>
        </p:nvSpPr>
        <p:spPr>
          <a:xfrm>
            <a:off x="0" y="2571775"/>
            <a:ext cx="2286000" cy="1285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7"/>
          <p:cNvSpPr txBox="1"/>
          <p:nvPr>
            <p:ph idx="4" type="body"/>
          </p:nvPr>
        </p:nvSpPr>
        <p:spPr>
          <a:xfrm>
            <a:off x="132600" y="2667500"/>
            <a:ext cx="2020800" cy="10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27"/>
          <p:cNvSpPr txBox="1"/>
          <p:nvPr>
            <p:ph type="title"/>
          </p:nvPr>
        </p:nvSpPr>
        <p:spPr>
          <a:xfrm>
            <a:off x="2520350" y="125600"/>
            <a:ext cx="60522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06" name="Google Shape;206;p27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27"/>
          <p:cNvSpPr/>
          <p:nvPr>
            <p:ph idx="5" type="pic"/>
          </p:nvPr>
        </p:nvSpPr>
        <p:spPr>
          <a:xfrm>
            <a:off x="-100" y="-150"/>
            <a:ext cx="2286000" cy="257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gn-Up Options">
  <p:cSld name="CAPTION_ONLY">
    <p:bg>
      <p:bgPr>
        <a:solidFill>
          <a:schemeClr val="lt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9" name="Google Shape;209;p28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10" name="Google Shape;210;p28"/>
          <p:cNvGraphicFramePr/>
          <p:nvPr/>
        </p:nvGraphicFramePr>
        <p:xfrm>
          <a:off x="45720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11" name="Google Shape;211;p28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dk1"/>
                </a:solidFill>
              </a:defRPr>
            </a:lvl1pPr>
            <a:lvl2pPr lvl="1" rtl="0">
              <a:buNone/>
              <a:defRPr sz="1400">
                <a:solidFill>
                  <a:schemeClr val="dk1"/>
                </a:solidFill>
              </a:defRPr>
            </a:lvl2pPr>
            <a:lvl3pPr lvl="2" rtl="0">
              <a:buNone/>
              <a:defRPr sz="1400">
                <a:solidFill>
                  <a:schemeClr val="dk1"/>
                </a:solidFill>
              </a:defRPr>
            </a:lvl3pPr>
            <a:lvl4pPr lvl="3" rtl="0">
              <a:buNone/>
              <a:defRPr sz="1400">
                <a:solidFill>
                  <a:schemeClr val="dk1"/>
                </a:solidFill>
              </a:defRPr>
            </a:lvl4pPr>
            <a:lvl5pPr lvl="4" rtl="0">
              <a:buNone/>
              <a:defRPr sz="1400">
                <a:solidFill>
                  <a:schemeClr val="dk1"/>
                </a:solidFill>
              </a:defRPr>
            </a:lvl5pPr>
            <a:lvl6pPr lvl="5" rtl="0">
              <a:buNone/>
              <a:defRPr sz="1400">
                <a:solidFill>
                  <a:schemeClr val="dk1"/>
                </a:solidFill>
              </a:defRPr>
            </a:lvl6pPr>
            <a:lvl7pPr lvl="6" rtl="0">
              <a:buNone/>
              <a:defRPr sz="1400">
                <a:solidFill>
                  <a:schemeClr val="dk1"/>
                </a:solidFill>
              </a:defRPr>
            </a:lvl7pPr>
            <a:lvl8pPr lvl="7" rtl="0">
              <a:buNone/>
              <a:defRPr sz="1400">
                <a:solidFill>
                  <a:schemeClr val="dk1"/>
                </a:solidFill>
              </a:defRPr>
            </a:lvl8pPr>
            <a:lvl9pPr lvl="8" rtl="0">
              <a:buNone/>
              <a:defRPr sz="1400"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28"/>
          <p:cNvSpPr/>
          <p:nvPr>
            <p:ph idx="2" type="pic"/>
          </p:nvPr>
        </p:nvSpPr>
        <p:spPr>
          <a:xfrm>
            <a:off x="0" y="1275100"/>
            <a:ext cx="4572000" cy="19395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28"/>
          <p:cNvSpPr/>
          <p:nvPr>
            <p:ph idx="3" type="pic"/>
          </p:nvPr>
        </p:nvSpPr>
        <p:spPr>
          <a:xfrm>
            <a:off x="4572000" y="3208650"/>
            <a:ext cx="4572000" cy="1939500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28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" name="Google Shape;215;p28"/>
          <p:cNvSpPr txBox="1"/>
          <p:nvPr>
            <p:ph idx="1" type="body"/>
          </p:nvPr>
        </p:nvSpPr>
        <p:spPr>
          <a:xfrm>
            <a:off x="4809600" y="1413850"/>
            <a:ext cx="40968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16" name="Google Shape;216;p28"/>
          <p:cNvSpPr txBox="1"/>
          <p:nvPr>
            <p:ph idx="4" type="body"/>
          </p:nvPr>
        </p:nvSpPr>
        <p:spPr>
          <a:xfrm>
            <a:off x="237600" y="3347250"/>
            <a:ext cx="40968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cial Handle Feature">
  <p:cSld name="CUSTOM_3">
    <p:bg>
      <p:bgPr>
        <a:solidFill>
          <a:schemeClr val="lt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/>
          <p:nvPr>
            <p:ph idx="1" type="body"/>
          </p:nvPr>
        </p:nvSpPr>
        <p:spPr>
          <a:xfrm>
            <a:off x="2413750" y="111850"/>
            <a:ext cx="2020800" cy="10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19" name="Google Shape;219;p29"/>
          <p:cNvSpPr txBox="1"/>
          <p:nvPr>
            <p:ph idx="2" type="body"/>
          </p:nvPr>
        </p:nvSpPr>
        <p:spPr>
          <a:xfrm>
            <a:off x="132600" y="1397800"/>
            <a:ext cx="2020800" cy="10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20" name="Google Shape;220;p29"/>
          <p:cNvSpPr txBox="1"/>
          <p:nvPr>
            <p:ph idx="3" type="body"/>
          </p:nvPr>
        </p:nvSpPr>
        <p:spPr>
          <a:xfrm>
            <a:off x="2413750" y="2683800"/>
            <a:ext cx="2020800" cy="10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21" name="Google Shape;221;p29"/>
          <p:cNvSpPr/>
          <p:nvPr>
            <p:ph idx="4" type="pic"/>
          </p:nvPr>
        </p:nvSpPr>
        <p:spPr>
          <a:xfrm>
            <a:off x="0" y="2571700"/>
            <a:ext cx="2286000" cy="12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22" name="Google Shape;222;p29"/>
          <p:cNvSpPr txBox="1"/>
          <p:nvPr>
            <p:ph idx="5" type="body"/>
          </p:nvPr>
        </p:nvSpPr>
        <p:spPr>
          <a:xfrm>
            <a:off x="132600" y="3969700"/>
            <a:ext cx="2020800" cy="10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23" name="Google Shape;223;p29"/>
          <p:cNvSpPr/>
          <p:nvPr>
            <p:ph idx="6" type="pic"/>
          </p:nvPr>
        </p:nvSpPr>
        <p:spPr>
          <a:xfrm>
            <a:off x="0" y="-200"/>
            <a:ext cx="2286000" cy="12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29"/>
          <p:cNvSpPr/>
          <p:nvPr>
            <p:ph idx="7" type="pic"/>
          </p:nvPr>
        </p:nvSpPr>
        <p:spPr>
          <a:xfrm>
            <a:off x="2286000" y="1285775"/>
            <a:ext cx="2286000" cy="1286100"/>
          </a:xfrm>
          <a:prstGeom prst="rect">
            <a:avLst/>
          </a:prstGeom>
          <a:noFill/>
          <a:ln>
            <a:noFill/>
          </a:ln>
        </p:spPr>
      </p:sp>
      <p:graphicFrame>
        <p:nvGraphicFramePr>
          <p:cNvPr id="225" name="Google Shape;225;p29"/>
          <p:cNvGraphicFramePr/>
          <p:nvPr/>
        </p:nvGraphicFramePr>
        <p:xfrm>
          <a:off x="45720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6" name="Google Shape;226;p29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400">
                <a:solidFill>
                  <a:schemeClr val="dk1"/>
                </a:solidFill>
              </a:defRPr>
            </a:lvl1pPr>
            <a:lvl2pPr lvl="1" rtl="0">
              <a:buNone/>
              <a:defRPr sz="1400">
                <a:solidFill>
                  <a:schemeClr val="dk1"/>
                </a:solidFill>
              </a:defRPr>
            </a:lvl2pPr>
            <a:lvl3pPr lvl="2" rtl="0">
              <a:buNone/>
              <a:defRPr sz="1400">
                <a:solidFill>
                  <a:schemeClr val="dk1"/>
                </a:solidFill>
              </a:defRPr>
            </a:lvl3pPr>
            <a:lvl4pPr lvl="3" rtl="0">
              <a:buNone/>
              <a:defRPr sz="1400">
                <a:solidFill>
                  <a:schemeClr val="dk1"/>
                </a:solidFill>
              </a:defRPr>
            </a:lvl4pPr>
            <a:lvl5pPr lvl="4" rtl="0">
              <a:buNone/>
              <a:defRPr sz="1400">
                <a:solidFill>
                  <a:schemeClr val="dk1"/>
                </a:solidFill>
              </a:defRPr>
            </a:lvl5pPr>
            <a:lvl6pPr lvl="5" rtl="0">
              <a:buNone/>
              <a:defRPr sz="1400">
                <a:solidFill>
                  <a:schemeClr val="dk1"/>
                </a:solidFill>
              </a:defRPr>
            </a:lvl6pPr>
            <a:lvl7pPr lvl="6" rtl="0">
              <a:buNone/>
              <a:defRPr sz="1400">
                <a:solidFill>
                  <a:schemeClr val="dk1"/>
                </a:solidFill>
              </a:defRPr>
            </a:lvl7pPr>
            <a:lvl8pPr lvl="7" rtl="0">
              <a:buNone/>
              <a:defRPr sz="1400">
                <a:solidFill>
                  <a:schemeClr val="dk1"/>
                </a:solidFill>
              </a:defRPr>
            </a:lvl8pPr>
            <a:lvl9pPr lvl="8" rtl="0">
              <a:buNone/>
              <a:defRPr sz="1400">
                <a:solidFill>
                  <a:schemeClr val="dk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" name="Google Shape;227;p29"/>
          <p:cNvSpPr/>
          <p:nvPr>
            <p:ph idx="8" type="pic"/>
          </p:nvPr>
        </p:nvSpPr>
        <p:spPr>
          <a:xfrm>
            <a:off x="2286000" y="3857725"/>
            <a:ext cx="2286000" cy="12861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29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9" name="Google Shape;229;p29"/>
          <p:cNvSpPr txBox="1"/>
          <p:nvPr>
            <p:ph idx="9" type="body"/>
          </p:nvPr>
        </p:nvSpPr>
        <p:spPr>
          <a:xfrm>
            <a:off x="4809600" y="2457450"/>
            <a:ext cx="4096800" cy="20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Cover">
  <p:cSld name="TITLE_AND_BODY_1">
    <p:bg>
      <p:bgPr>
        <a:solidFill>
          <a:schemeClr val="accent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/>
          <p:nvPr>
            <p:ph idx="2" type="pic"/>
          </p:nvPr>
        </p:nvSpPr>
        <p:spPr>
          <a:xfrm>
            <a:off x="4572000" y="-50"/>
            <a:ext cx="4572000" cy="5143500"/>
          </a:xfrm>
          <a:prstGeom prst="rect">
            <a:avLst/>
          </a:prstGeom>
          <a:noFill/>
          <a:ln>
            <a:noFill/>
          </a:ln>
        </p:spPr>
      </p:sp>
      <p:graphicFrame>
        <p:nvGraphicFramePr>
          <p:cNvPr id="232" name="Google Shape;232;p30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3" name="Google Shape;233;p30"/>
          <p:cNvSpPr txBox="1"/>
          <p:nvPr>
            <p:ph type="title"/>
          </p:nvPr>
        </p:nvSpPr>
        <p:spPr>
          <a:xfrm>
            <a:off x="175800" y="125600"/>
            <a:ext cx="42609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14">
    <p:bg>
      <p:bgPr>
        <a:solidFill>
          <a:schemeClr val="accent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" name="Google Shape;235;p31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6" name="Google Shape;236;p31"/>
          <p:cNvSpPr txBox="1"/>
          <p:nvPr>
            <p:ph idx="1" type="subTitle"/>
          </p:nvPr>
        </p:nvSpPr>
        <p:spPr>
          <a:xfrm>
            <a:off x="4747800" y="4343150"/>
            <a:ext cx="21060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7" name="Google Shape;237;p31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15">
    <p:bg>
      <p:bgPr>
        <a:solidFill>
          <a:schemeClr val="dk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9" name="Google Shape;239;p32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40" name="Google Shape;240;p32"/>
          <p:cNvSpPr txBox="1"/>
          <p:nvPr>
            <p:ph type="title"/>
          </p:nvPr>
        </p:nvSpPr>
        <p:spPr>
          <a:xfrm>
            <a:off x="175800" y="125600"/>
            <a:ext cx="59751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16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43" name="Google Shape;243;p33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44" name="Google Shape;244;p33"/>
          <p:cNvSpPr txBox="1"/>
          <p:nvPr>
            <p:ph type="title"/>
          </p:nvPr>
        </p:nvSpPr>
        <p:spPr>
          <a:xfrm>
            <a:off x="17580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5" name="Google Shape;245;p33"/>
          <p:cNvSpPr txBox="1"/>
          <p:nvPr>
            <p:ph idx="1" type="body"/>
          </p:nvPr>
        </p:nvSpPr>
        <p:spPr>
          <a:xfrm>
            <a:off x="175800" y="2457450"/>
            <a:ext cx="4224300" cy="20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●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○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Font typeface="Merriweather Light"/>
              <a:buChar char="■"/>
              <a:defRPr sz="1800"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7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48" name="Google Shape;248;p34"/>
          <p:cNvGraphicFramePr/>
          <p:nvPr/>
        </p:nvGraphicFramePr>
        <p:xfrm>
          <a:off x="45720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49" name="Google Shape;249;p34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50" name="Google Shape;250;p34"/>
          <p:cNvSpPr/>
          <p:nvPr/>
        </p:nvSpPr>
        <p:spPr>
          <a:xfrm>
            <a:off x="0" y="2571700"/>
            <a:ext cx="91440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34"/>
          <p:cNvSpPr/>
          <p:nvPr/>
        </p:nvSpPr>
        <p:spPr>
          <a:xfrm>
            <a:off x="1100" y="25717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34"/>
          <p:cNvSpPr/>
          <p:nvPr/>
        </p:nvSpPr>
        <p:spPr>
          <a:xfrm>
            <a:off x="2296700" y="2571000"/>
            <a:ext cx="226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34"/>
          <p:cNvSpPr/>
          <p:nvPr/>
        </p:nvSpPr>
        <p:spPr>
          <a:xfrm>
            <a:off x="4562300" y="25710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34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5" name="Google Shape;255;p34"/>
          <p:cNvSpPr txBox="1"/>
          <p:nvPr>
            <p:ph idx="1" type="body"/>
          </p:nvPr>
        </p:nvSpPr>
        <p:spPr>
          <a:xfrm>
            <a:off x="1621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56" name="Google Shape;256;p34"/>
          <p:cNvSpPr txBox="1"/>
          <p:nvPr>
            <p:ph idx="2" type="body"/>
          </p:nvPr>
        </p:nvSpPr>
        <p:spPr>
          <a:xfrm>
            <a:off x="246970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8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59" name="Google Shape;259;p35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60" name="Google Shape;260;p35"/>
          <p:cNvSpPr txBox="1"/>
          <p:nvPr>
            <p:ph type="title"/>
          </p:nvPr>
        </p:nvSpPr>
        <p:spPr>
          <a:xfrm>
            <a:off x="17580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CUSTOM_19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63" name="Google Shape;263;p36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64" name="Google Shape;264;p36"/>
          <p:cNvSpPr/>
          <p:nvPr/>
        </p:nvSpPr>
        <p:spPr>
          <a:xfrm>
            <a:off x="0" y="2571700"/>
            <a:ext cx="91440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36"/>
          <p:cNvSpPr/>
          <p:nvPr/>
        </p:nvSpPr>
        <p:spPr>
          <a:xfrm>
            <a:off x="0" y="1285850"/>
            <a:ext cx="2286000" cy="128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36"/>
          <p:cNvSpPr/>
          <p:nvPr/>
        </p:nvSpPr>
        <p:spPr>
          <a:xfrm>
            <a:off x="1100" y="25717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36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8" name="Google Shape;268;p36"/>
          <p:cNvSpPr txBox="1"/>
          <p:nvPr>
            <p:ph idx="1" type="body"/>
          </p:nvPr>
        </p:nvSpPr>
        <p:spPr>
          <a:xfrm>
            <a:off x="1621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69" name="Google Shape;269;p36"/>
          <p:cNvSpPr txBox="1"/>
          <p:nvPr>
            <p:ph idx="2" type="subTitle"/>
          </p:nvPr>
        </p:nvSpPr>
        <p:spPr>
          <a:xfrm>
            <a:off x="167675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20">
    <p:bg>
      <p:bgPr>
        <a:solidFill>
          <a:schemeClr val="accen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1" name="Google Shape;271;p37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72" name="Google Shape;272;p37"/>
          <p:cNvSpPr txBox="1"/>
          <p:nvPr>
            <p:ph type="title"/>
          </p:nvPr>
        </p:nvSpPr>
        <p:spPr>
          <a:xfrm>
            <a:off x="175800" y="125600"/>
            <a:ext cx="42609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21">
    <p:bg>
      <p:bgPr>
        <a:solidFill>
          <a:schemeClr val="dk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4" name="Google Shape;274;p38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75" name="Google Shape;275;p38"/>
          <p:cNvSpPr txBox="1"/>
          <p:nvPr>
            <p:ph idx="1" type="subTitle"/>
          </p:nvPr>
        </p:nvSpPr>
        <p:spPr>
          <a:xfrm>
            <a:off x="4747800" y="4343150"/>
            <a:ext cx="21060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 Medium"/>
              <a:buNone/>
              <a:defRPr sz="2000">
                <a:solidFill>
                  <a:schemeClr val="dk2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76" name="Google Shape;276;p38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2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9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79" name="Google Shape;279;p39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80" name="Google Shape;280;p39"/>
          <p:cNvSpPr/>
          <p:nvPr/>
        </p:nvSpPr>
        <p:spPr>
          <a:xfrm>
            <a:off x="0" y="2571700"/>
            <a:ext cx="91440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39"/>
          <p:cNvSpPr/>
          <p:nvPr/>
        </p:nvSpPr>
        <p:spPr>
          <a:xfrm>
            <a:off x="1100" y="25717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39"/>
          <p:cNvSpPr txBox="1"/>
          <p:nvPr>
            <p:ph idx="1" type="body"/>
          </p:nvPr>
        </p:nvSpPr>
        <p:spPr>
          <a:xfrm>
            <a:off x="1621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23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0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85" name="Google Shape;285;p40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86" name="Google Shape;286;p40"/>
          <p:cNvSpPr/>
          <p:nvPr/>
        </p:nvSpPr>
        <p:spPr>
          <a:xfrm>
            <a:off x="0" y="2571700"/>
            <a:ext cx="91440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40"/>
          <p:cNvSpPr/>
          <p:nvPr/>
        </p:nvSpPr>
        <p:spPr>
          <a:xfrm>
            <a:off x="0" y="1285850"/>
            <a:ext cx="2286000" cy="128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8" name="Google Shape;288;p40"/>
          <p:cNvSpPr/>
          <p:nvPr/>
        </p:nvSpPr>
        <p:spPr>
          <a:xfrm>
            <a:off x="1100" y="25717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40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40"/>
          <p:cNvSpPr txBox="1"/>
          <p:nvPr>
            <p:ph idx="1" type="body"/>
          </p:nvPr>
        </p:nvSpPr>
        <p:spPr>
          <a:xfrm>
            <a:off x="1621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4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293" name="Google Shape;293;p41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94" name="Google Shape;294;p41"/>
          <p:cNvSpPr/>
          <p:nvPr/>
        </p:nvSpPr>
        <p:spPr>
          <a:xfrm>
            <a:off x="2286000" y="1928750"/>
            <a:ext cx="2286000" cy="160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41"/>
          <p:cNvSpPr/>
          <p:nvPr/>
        </p:nvSpPr>
        <p:spPr>
          <a:xfrm>
            <a:off x="2286000" y="3536150"/>
            <a:ext cx="2286000" cy="160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41"/>
          <p:cNvSpPr/>
          <p:nvPr/>
        </p:nvSpPr>
        <p:spPr>
          <a:xfrm>
            <a:off x="0" y="1928800"/>
            <a:ext cx="2286000" cy="160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41"/>
          <p:cNvSpPr/>
          <p:nvPr/>
        </p:nvSpPr>
        <p:spPr>
          <a:xfrm>
            <a:off x="0" y="3536200"/>
            <a:ext cx="2286000" cy="16074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8" name="Google Shape;298;p41"/>
          <p:cNvSpPr txBox="1"/>
          <p:nvPr>
            <p:ph type="title"/>
          </p:nvPr>
        </p:nvSpPr>
        <p:spPr>
          <a:xfrm>
            <a:off x="175800" y="125600"/>
            <a:ext cx="88425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" name="Google Shape;299;p41"/>
          <p:cNvSpPr txBox="1"/>
          <p:nvPr>
            <p:ph idx="1" type="subTitle"/>
          </p:nvPr>
        </p:nvSpPr>
        <p:spPr>
          <a:xfrm>
            <a:off x="167675" y="22373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0" name="Google Shape;300;p41"/>
          <p:cNvSpPr txBox="1"/>
          <p:nvPr>
            <p:ph idx="2" type="subTitle"/>
          </p:nvPr>
        </p:nvSpPr>
        <p:spPr>
          <a:xfrm>
            <a:off x="4748850" y="22373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1" name="Google Shape;301;p41"/>
          <p:cNvSpPr txBox="1"/>
          <p:nvPr>
            <p:ph idx="3" type="subTitle"/>
          </p:nvPr>
        </p:nvSpPr>
        <p:spPr>
          <a:xfrm>
            <a:off x="7044450" y="22373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2" name="Google Shape;302;p41"/>
          <p:cNvSpPr txBox="1"/>
          <p:nvPr>
            <p:ph idx="4" type="subTitle"/>
          </p:nvPr>
        </p:nvSpPr>
        <p:spPr>
          <a:xfrm>
            <a:off x="2469700" y="22373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3" name="Google Shape;303;p41"/>
          <p:cNvSpPr txBox="1"/>
          <p:nvPr>
            <p:ph idx="5" type="subTitle"/>
          </p:nvPr>
        </p:nvSpPr>
        <p:spPr>
          <a:xfrm>
            <a:off x="167675" y="384470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4" name="Google Shape;304;p41"/>
          <p:cNvSpPr txBox="1"/>
          <p:nvPr>
            <p:ph idx="6" type="subTitle"/>
          </p:nvPr>
        </p:nvSpPr>
        <p:spPr>
          <a:xfrm>
            <a:off x="2469700" y="384470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25">
    <p:bg>
      <p:bgPr>
        <a:solidFill>
          <a:schemeClr val="dk1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2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07" name="Google Shape;307;p42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8" name="Google Shape;308;p42"/>
          <p:cNvSpPr/>
          <p:nvPr>
            <p:ph idx="2" type="pic"/>
          </p:nvPr>
        </p:nvSpPr>
        <p:spPr>
          <a:xfrm>
            <a:off x="6286500" y="-50"/>
            <a:ext cx="2857500" cy="5143500"/>
          </a:xfrm>
          <a:prstGeom prst="corner">
            <a:avLst>
              <a:gd fmla="val 157589" name="adj1"/>
              <a:gd fmla="val 79653" name="adj2"/>
            </a:avLst>
          </a:prstGeom>
          <a:noFill/>
          <a:ln>
            <a:noFill/>
          </a:ln>
        </p:spPr>
      </p:sp>
      <p:graphicFrame>
        <p:nvGraphicFramePr>
          <p:cNvPr id="309" name="Google Shape;309;p42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0" name="Google Shape;310;p42"/>
          <p:cNvSpPr txBox="1"/>
          <p:nvPr>
            <p:ph idx="1" type="body"/>
          </p:nvPr>
        </p:nvSpPr>
        <p:spPr>
          <a:xfrm>
            <a:off x="175800" y="2457450"/>
            <a:ext cx="5975100" cy="20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●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○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■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●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○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■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●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○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erriweather Light"/>
              <a:buChar char="■"/>
              <a:defRPr sz="1800">
                <a:solidFill>
                  <a:schemeClr val="lt1"/>
                </a:solidFill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311" name="Google Shape;311;p42"/>
          <p:cNvSpPr txBox="1"/>
          <p:nvPr>
            <p:ph type="title"/>
          </p:nvPr>
        </p:nvSpPr>
        <p:spPr>
          <a:xfrm>
            <a:off x="175800" y="125600"/>
            <a:ext cx="59751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26">
    <p:bg>
      <p:bgPr>
        <a:solidFill>
          <a:schemeClr val="lt1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3" name="Google Shape;313;p43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14" name="Google Shape;314;p43"/>
          <p:cNvSpPr/>
          <p:nvPr/>
        </p:nvSpPr>
        <p:spPr>
          <a:xfrm>
            <a:off x="0" y="2571700"/>
            <a:ext cx="91440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43"/>
          <p:cNvSpPr/>
          <p:nvPr/>
        </p:nvSpPr>
        <p:spPr>
          <a:xfrm>
            <a:off x="0" y="1285850"/>
            <a:ext cx="2286000" cy="128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43"/>
          <p:cNvSpPr/>
          <p:nvPr/>
        </p:nvSpPr>
        <p:spPr>
          <a:xfrm>
            <a:off x="2296700" y="1285850"/>
            <a:ext cx="2275200" cy="12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43"/>
          <p:cNvSpPr/>
          <p:nvPr/>
        </p:nvSpPr>
        <p:spPr>
          <a:xfrm>
            <a:off x="1100" y="25717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43"/>
          <p:cNvSpPr/>
          <p:nvPr/>
        </p:nvSpPr>
        <p:spPr>
          <a:xfrm>
            <a:off x="2296700" y="2571000"/>
            <a:ext cx="226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43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0" name="Google Shape;320;p43"/>
          <p:cNvSpPr txBox="1"/>
          <p:nvPr>
            <p:ph idx="1" type="body"/>
          </p:nvPr>
        </p:nvSpPr>
        <p:spPr>
          <a:xfrm>
            <a:off x="1621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21" name="Google Shape;321;p43"/>
          <p:cNvSpPr txBox="1"/>
          <p:nvPr>
            <p:ph idx="2" type="body"/>
          </p:nvPr>
        </p:nvSpPr>
        <p:spPr>
          <a:xfrm>
            <a:off x="246970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22" name="Google Shape;322;p43"/>
          <p:cNvSpPr txBox="1"/>
          <p:nvPr>
            <p:ph idx="3" type="subTitle"/>
          </p:nvPr>
        </p:nvSpPr>
        <p:spPr>
          <a:xfrm>
            <a:off x="167675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23" name="Google Shape;323;p43"/>
          <p:cNvSpPr txBox="1"/>
          <p:nvPr>
            <p:ph idx="4" type="subTitle"/>
          </p:nvPr>
        </p:nvSpPr>
        <p:spPr>
          <a:xfrm>
            <a:off x="246970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7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4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26" name="Google Shape;326;p44"/>
          <p:cNvGraphicFramePr/>
          <p:nvPr/>
        </p:nvGraphicFramePr>
        <p:xfrm>
          <a:off x="45720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27" name="Google Shape;327;p44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28" name="Google Shape;328;p44"/>
          <p:cNvSpPr/>
          <p:nvPr/>
        </p:nvSpPr>
        <p:spPr>
          <a:xfrm>
            <a:off x="0" y="2571700"/>
            <a:ext cx="91440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44"/>
          <p:cNvSpPr/>
          <p:nvPr/>
        </p:nvSpPr>
        <p:spPr>
          <a:xfrm>
            <a:off x="0" y="1285850"/>
            <a:ext cx="2286000" cy="128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44"/>
          <p:cNvSpPr/>
          <p:nvPr/>
        </p:nvSpPr>
        <p:spPr>
          <a:xfrm>
            <a:off x="2296700" y="1285850"/>
            <a:ext cx="2275200" cy="12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44"/>
          <p:cNvSpPr/>
          <p:nvPr/>
        </p:nvSpPr>
        <p:spPr>
          <a:xfrm>
            <a:off x="4562300" y="1285850"/>
            <a:ext cx="2295600" cy="128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44"/>
          <p:cNvSpPr/>
          <p:nvPr/>
        </p:nvSpPr>
        <p:spPr>
          <a:xfrm>
            <a:off x="1100" y="25717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3" name="Google Shape;333;p44"/>
          <p:cNvSpPr/>
          <p:nvPr/>
        </p:nvSpPr>
        <p:spPr>
          <a:xfrm>
            <a:off x="2296700" y="2571000"/>
            <a:ext cx="226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" name="Google Shape;334;p44"/>
          <p:cNvSpPr/>
          <p:nvPr/>
        </p:nvSpPr>
        <p:spPr>
          <a:xfrm>
            <a:off x="4562300" y="25710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44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" name="Google Shape;336;p44"/>
          <p:cNvSpPr txBox="1"/>
          <p:nvPr>
            <p:ph idx="1" type="body"/>
          </p:nvPr>
        </p:nvSpPr>
        <p:spPr>
          <a:xfrm>
            <a:off x="1621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37" name="Google Shape;337;p44"/>
          <p:cNvSpPr txBox="1"/>
          <p:nvPr>
            <p:ph idx="2" type="body"/>
          </p:nvPr>
        </p:nvSpPr>
        <p:spPr>
          <a:xfrm>
            <a:off x="47503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38" name="Google Shape;338;p44"/>
          <p:cNvSpPr txBox="1"/>
          <p:nvPr>
            <p:ph idx="3" type="body"/>
          </p:nvPr>
        </p:nvSpPr>
        <p:spPr>
          <a:xfrm>
            <a:off x="246970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39" name="Google Shape;339;p44"/>
          <p:cNvSpPr txBox="1"/>
          <p:nvPr>
            <p:ph idx="4" type="subTitle"/>
          </p:nvPr>
        </p:nvSpPr>
        <p:spPr>
          <a:xfrm>
            <a:off x="167675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40" name="Google Shape;340;p44"/>
          <p:cNvSpPr txBox="1"/>
          <p:nvPr>
            <p:ph idx="5" type="subTitle"/>
          </p:nvPr>
        </p:nvSpPr>
        <p:spPr>
          <a:xfrm>
            <a:off x="474885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41" name="Google Shape;341;p44"/>
          <p:cNvSpPr txBox="1"/>
          <p:nvPr>
            <p:ph idx="6" type="subTitle"/>
          </p:nvPr>
        </p:nvSpPr>
        <p:spPr>
          <a:xfrm>
            <a:off x="246970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28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5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44" name="Google Shape;344;p45"/>
          <p:cNvGraphicFramePr/>
          <p:nvPr/>
        </p:nvGraphicFramePr>
        <p:xfrm>
          <a:off x="45720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45" name="Google Shape;345;p45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46" name="Google Shape;346;p45"/>
          <p:cNvSpPr/>
          <p:nvPr/>
        </p:nvSpPr>
        <p:spPr>
          <a:xfrm>
            <a:off x="0" y="2571700"/>
            <a:ext cx="91440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45"/>
          <p:cNvSpPr/>
          <p:nvPr/>
        </p:nvSpPr>
        <p:spPr>
          <a:xfrm>
            <a:off x="0" y="1285850"/>
            <a:ext cx="2286000" cy="128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45"/>
          <p:cNvSpPr/>
          <p:nvPr/>
        </p:nvSpPr>
        <p:spPr>
          <a:xfrm>
            <a:off x="2296700" y="1285850"/>
            <a:ext cx="2275200" cy="12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9" name="Google Shape;349;p45"/>
          <p:cNvSpPr/>
          <p:nvPr/>
        </p:nvSpPr>
        <p:spPr>
          <a:xfrm>
            <a:off x="4562300" y="1285850"/>
            <a:ext cx="2295600" cy="1286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45"/>
          <p:cNvSpPr/>
          <p:nvPr/>
        </p:nvSpPr>
        <p:spPr>
          <a:xfrm>
            <a:off x="6855000" y="1285850"/>
            <a:ext cx="2286000" cy="1286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45"/>
          <p:cNvSpPr/>
          <p:nvPr/>
        </p:nvSpPr>
        <p:spPr>
          <a:xfrm>
            <a:off x="1100" y="25717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45"/>
          <p:cNvSpPr/>
          <p:nvPr/>
        </p:nvSpPr>
        <p:spPr>
          <a:xfrm>
            <a:off x="2296700" y="2571000"/>
            <a:ext cx="226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45"/>
          <p:cNvSpPr/>
          <p:nvPr/>
        </p:nvSpPr>
        <p:spPr>
          <a:xfrm>
            <a:off x="4562300" y="25710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45"/>
          <p:cNvSpPr txBox="1"/>
          <p:nvPr>
            <p:ph type="title"/>
          </p:nvPr>
        </p:nvSpPr>
        <p:spPr>
          <a:xfrm>
            <a:off x="175800" y="125600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5" name="Google Shape;355;p45"/>
          <p:cNvSpPr txBox="1"/>
          <p:nvPr>
            <p:ph idx="1" type="body"/>
          </p:nvPr>
        </p:nvSpPr>
        <p:spPr>
          <a:xfrm>
            <a:off x="70444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56" name="Google Shape;356;p45"/>
          <p:cNvSpPr txBox="1"/>
          <p:nvPr>
            <p:ph idx="2" type="body"/>
          </p:nvPr>
        </p:nvSpPr>
        <p:spPr>
          <a:xfrm>
            <a:off x="1621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57" name="Google Shape;357;p45"/>
          <p:cNvSpPr txBox="1"/>
          <p:nvPr>
            <p:ph idx="3" type="body"/>
          </p:nvPr>
        </p:nvSpPr>
        <p:spPr>
          <a:xfrm>
            <a:off x="47503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58" name="Google Shape;358;p45"/>
          <p:cNvSpPr txBox="1"/>
          <p:nvPr>
            <p:ph idx="4" type="body"/>
          </p:nvPr>
        </p:nvSpPr>
        <p:spPr>
          <a:xfrm>
            <a:off x="246970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59" name="Google Shape;359;p45"/>
          <p:cNvSpPr txBox="1"/>
          <p:nvPr>
            <p:ph idx="5" type="subTitle"/>
          </p:nvPr>
        </p:nvSpPr>
        <p:spPr>
          <a:xfrm>
            <a:off x="167675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60" name="Google Shape;360;p45"/>
          <p:cNvSpPr txBox="1"/>
          <p:nvPr>
            <p:ph idx="6" type="subTitle"/>
          </p:nvPr>
        </p:nvSpPr>
        <p:spPr>
          <a:xfrm>
            <a:off x="474885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61" name="Google Shape;361;p45"/>
          <p:cNvSpPr txBox="1"/>
          <p:nvPr>
            <p:ph idx="7" type="subTitle"/>
          </p:nvPr>
        </p:nvSpPr>
        <p:spPr>
          <a:xfrm>
            <a:off x="704445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62" name="Google Shape;362;p45"/>
          <p:cNvSpPr txBox="1"/>
          <p:nvPr>
            <p:ph idx="8" type="subTitle"/>
          </p:nvPr>
        </p:nvSpPr>
        <p:spPr>
          <a:xfrm>
            <a:off x="246970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29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65" name="Google Shape;365;p46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66" name="Google Shape;366;p46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corner">
            <a:avLst>
              <a:gd fmla="val 98504" name="adj1"/>
              <a:gd fmla="val 87411" name="adj2"/>
            </a:avLst>
          </a:prstGeom>
          <a:noFill/>
          <a:ln>
            <a:noFill/>
          </a:ln>
        </p:spPr>
      </p:sp>
      <p:sp>
        <p:nvSpPr>
          <p:cNvPr id="367" name="Google Shape;367;p46"/>
          <p:cNvSpPr txBox="1"/>
          <p:nvPr>
            <p:ph type="title"/>
          </p:nvPr>
        </p:nvSpPr>
        <p:spPr>
          <a:xfrm>
            <a:off x="17580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30">
    <p:bg>
      <p:bgPr>
        <a:solidFill>
          <a:schemeClr val="lt1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9" name="Google Shape;369;p47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70" name="Google Shape;370;p47"/>
          <p:cNvSpPr/>
          <p:nvPr/>
        </p:nvSpPr>
        <p:spPr>
          <a:xfrm>
            <a:off x="0" y="2571700"/>
            <a:ext cx="91440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47"/>
          <p:cNvSpPr/>
          <p:nvPr/>
        </p:nvSpPr>
        <p:spPr>
          <a:xfrm>
            <a:off x="0" y="1285850"/>
            <a:ext cx="2286000" cy="128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47"/>
          <p:cNvSpPr/>
          <p:nvPr/>
        </p:nvSpPr>
        <p:spPr>
          <a:xfrm>
            <a:off x="2296700" y="1285850"/>
            <a:ext cx="2275200" cy="128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3" name="Google Shape;373;p47"/>
          <p:cNvSpPr/>
          <p:nvPr/>
        </p:nvSpPr>
        <p:spPr>
          <a:xfrm>
            <a:off x="1100" y="2571700"/>
            <a:ext cx="229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47"/>
          <p:cNvSpPr/>
          <p:nvPr/>
        </p:nvSpPr>
        <p:spPr>
          <a:xfrm>
            <a:off x="2296700" y="2571000"/>
            <a:ext cx="2265600" cy="2571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47"/>
          <p:cNvSpPr txBox="1"/>
          <p:nvPr>
            <p:ph type="title"/>
          </p:nvPr>
        </p:nvSpPr>
        <p:spPr>
          <a:xfrm>
            <a:off x="175800" y="125600"/>
            <a:ext cx="4858200" cy="10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6" name="Google Shape;376;p47"/>
          <p:cNvSpPr txBox="1"/>
          <p:nvPr>
            <p:ph idx="1" type="body"/>
          </p:nvPr>
        </p:nvSpPr>
        <p:spPr>
          <a:xfrm>
            <a:off x="16215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77" name="Google Shape;377;p47"/>
          <p:cNvSpPr txBox="1"/>
          <p:nvPr>
            <p:ph idx="2" type="body"/>
          </p:nvPr>
        </p:nvSpPr>
        <p:spPr>
          <a:xfrm>
            <a:off x="2469700" y="2696700"/>
            <a:ext cx="1929300" cy="23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78" name="Google Shape;378;p47"/>
          <p:cNvSpPr txBox="1"/>
          <p:nvPr>
            <p:ph idx="3" type="subTitle"/>
          </p:nvPr>
        </p:nvSpPr>
        <p:spPr>
          <a:xfrm>
            <a:off x="167675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DM Sans SemiBold"/>
              <a:buNone/>
              <a:defRPr sz="2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79" name="Google Shape;379;p47"/>
          <p:cNvSpPr txBox="1"/>
          <p:nvPr>
            <p:ph idx="4" type="subTitle"/>
          </p:nvPr>
        </p:nvSpPr>
        <p:spPr>
          <a:xfrm>
            <a:off x="2469700" y="1433750"/>
            <a:ext cx="1929300" cy="9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80" name="Google Shape;380;p47"/>
          <p:cNvSpPr/>
          <p:nvPr>
            <p:ph idx="5" type="pic"/>
          </p:nvPr>
        </p:nvSpPr>
        <p:spPr>
          <a:xfrm>
            <a:off x="5034002" y="-3075"/>
            <a:ext cx="20529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381" name="Google Shape;381;p47"/>
          <p:cNvSpPr/>
          <p:nvPr>
            <p:ph idx="6" type="pic"/>
          </p:nvPr>
        </p:nvSpPr>
        <p:spPr>
          <a:xfrm>
            <a:off x="7091161" y="2571700"/>
            <a:ext cx="2052900" cy="257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31">
    <p:bg>
      <p:bgPr>
        <a:solidFill>
          <a:schemeClr val="dk1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8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384" name="Google Shape;384;p48"/>
          <p:cNvGraphicFramePr/>
          <p:nvPr/>
        </p:nvGraphicFramePr>
        <p:xfrm>
          <a:off x="457200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85" name="Google Shape;385;p48"/>
          <p:cNvGraphicFramePr/>
          <p:nvPr/>
        </p:nvGraphicFramePr>
        <p:xfrm>
          <a:off x="0" y="-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86" name="Google Shape;386;p48"/>
          <p:cNvSpPr/>
          <p:nvPr/>
        </p:nvSpPr>
        <p:spPr>
          <a:xfrm>
            <a:off x="0" y="3214700"/>
            <a:ext cx="9144000" cy="1929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7" name="Google Shape;387;p48"/>
          <p:cNvSpPr/>
          <p:nvPr/>
        </p:nvSpPr>
        <p:spPr>
          <a:xfrm>
            <a:off x="2277888" y="3214700"/>
            <a:ext cx="2286000" cy="19290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8" name="Google Shape;388;p48"/>
          <p:cNvSpPr/>
          <p:nvPr/>
        </p:nvSpPr>
        <p:spPr>
          <a:xfrm>
            <a:off x="4572000" y="3214700"/>
            <a:ext cx="2286000" cy="1929000"/>
          </a:xfrm>
          <a:prstGeom prst="rect">
            <a:avLst/>
          </a:prstGeom>
          <a:solidFill>
            <a:schemeClr val="accent4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48"/>
          <p:cNvSpPr/>
          <p:nvPr>
            <p:ph idx="2" type="pic"/>
          </p:nvPr>
        </p:nvSpPr>
        <p:spPr>
          <a:xfrm>
            <a:off x="3439700" y="1539700"/>
            <a:ext cx="2265600" cy="14088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48"/>
          <p:cNvSpPr/>
          <p:nvPr>
            <p:ph idx="3" type="pic"/>
          </p:nvPr>
        </p:nvSpPr>
        <p:spPr>
          <a:xfrm>
            <a:off x="0" y="1539650"/>
            <a:ext cx="3314100" cy="1408800"/>
          </a:xfrm>
          <a:prstGeom prst="rect">
            <a:avLst/>
          </a:prstGeom>
          <a:noFill/>
          <a:ln>
            <a:noFill/>
          </a:ln>
        </p:spPr>
      </p:sp>
      <p:sp>
        <p:nvSpPr>
          <p:cNvPr id="391" name="Google Shape;391;p48"/>
          <p:cNvSpPr/>
          <p:nvPr>
            <p:ph idx="4" type="pic"/>
          </p:nvPr>
        </p:nvSpPr>
        <p:spPr>
          <a:xfrm>
            <a:off x="5830950" y="1539700"/>
            <a:ext cx="3187200" cy="1408800"/>
          </a:xfrm>
          <a:prstGeom prst="rect">
            <a:avLst/>
          </a:prstGeom>
          <a:noFill/>
          <a:ln>
            <a:noFill/>
          </a:ln>
        </p:spPr>
      </p:sp>
      <p:sp>
        <p:nvSpPr>
          <p:cNvPr id="392" name="Google Shape;392;p48"/>
          <p:cNvSpPr txBox="1"/>
          <p:nvPr>
            <p:ph type="title"/>
          </p:nvPr>
        </p:nvSpPr>
        <p:spPr>
          <a:xfrm>
            <a:off x="175800" y="125600"/>
            <a:ext cx="83967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393" name="Google Shape;393;p48"/>
          <p:cNvSpPr txBox="1"/>
          <p:nvPr>
            <p:ph idx="1" type="body"/>
          </p:nvPr>
        </p:nvSpPr>
        <p:spPr>
          <a:xfrm>
            <a:off x="125700" y="4005125"/>
            <a:ext cx="19293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48"/>
          <p:cNvSpPr txBox="1"/>
          <p:nvPr>
            <p:ph idx="5" type="body"/>
          </p:nvPr>
        </p:nvSpPr>
        <p:spPr>
          <a:xfrm>
            <a:off x="5838150" y="4005125"/>
            <a:ext cx="19293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5" name="Google Shape;395;p48"/>
          <p:cNvSpPr txBox="1"/>
          <p:nvPr>
            <p:ph idx="6" type="body"/>
          </p:nvPr>
        </p:nvSpPr>
        <p:spPr>
          <a:xfrm>
            <a:off x="3439700" y="4005125"/>
            <a:ext cx="19293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6" name="Google Shape;396;p48"/>
          <p:cNvSpPr txBox="1"/>
          <p:nvPr>
            <p:ph idx="7" type="subTitle"/>
          </p:nvPr>
        </p:nvSpPr>
        <p:spPr>
          <a:xfrm>
            <a:off x="125700" y="3066275"/>
            <a:ext cx="19293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97" name="Google Shape;397;p48"/>
          <p:cNvSpPr txBox="1"/>
          <p:nvPr>
            <p:ph idx="8" type="subTitle"/>
          </p:nvPr>
        </p:nvSpPr>
        <p:spPr>
          <a:xfrm>
            <a:off x="5838150" y="3066275"/>
            <a:ext cx="19293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98" name="Google Shape;398;p48"/>
          <p:cNvSpPr txBox="1"/>
          <p:nvPr>
            <p:ph idx="9" type="subTitle"/>
          </p:nvPr>
        </p:nvSpPr>
        <p:spPr>
          <a:xfrm>
            <a:off x="3439700" y="3066275"/>
            <a:ext cx="19293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M Sans SemiBold"/>
              <a:buNone/>
              <a:defRPr sz="20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32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9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49"/>
          <p:cNvSpPr/>
          <p:nvPr>
            <p:ph idx="2" type="pic"/>
          </p:nvPr>
        </p:nvSpPr>
        <p:spPr>
          <a:xfrm>
            <a:off x="0" y="-50"/>
            <a:ext cx="9144000" cy="5143500"/>
          </a:xfrm>
          <a:prstGeom prst="corner">
            <a:avLst>
              <a:gd fmla="val 86554" name="adj1"/>
              <a:gd fmla="val 160071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33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0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404" name="Google Shape;404;p50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{232FCFD6-17D6-4B2B-8B90-2DBB519B57C8}</a:tableStyleId>
              </a:tblPr>
              <a:tblGrid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  <a:gridCol w="571500"/>
              </a:tblGrid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4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05" name="Google Shape;405;p50"/>
          <p:cNvSpPr/>
          <p:nvPr>
            <p:ph idx="2" type="pic"/>
          </p:nvPr>
        </p:nvSpPr>
        <p:spPr>
          <a:xfrm>
            <a:off x="4572000" y="-3075"/>
            <a:ext cx="2283600" cy="12867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50"/>
          <p:cNvSpPr/>
          <p:nvPr>
            <p:ph idx="3" type="pic"/>
          </p:nvPr>
        </p:nvSpPr>
        <p:spPr>
          <a:xfrm>
            <a:off x="6860482" y="1285082"/>
            <a:ext cx="2283600" cy="12867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50"/>
          <p:cNvSpPr txBox="1"/>
          <p:nvPr>
            <p:ph type="title"/>
          </p:nvPr>
        </p:nvSpPr>
        <p:spPr>
          <a:xfrm>
            <a:off x="175800" y="125600"/>
            <a:ext cx="42243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8" name="Google Shape;408;p50"/>
          <p:cNvSpPr/>
          <p:nvPr>
            <p:ph idx="4" type="pic"/>
          </p:nvPr>
        </p:nvSpPr>
        <p:spPr>
          <a:xfrm>
            <a:off x="2859963" y="257186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409" name="Google Shape;409;p50"/>
          <p:cNvSpPr/>
          <p:nvPr>
            <p:ph idx="5" type="pic"/>
          </p:nvPr>
        </p:nvSpPr>
        <p:spPr>
          <a:xfrm>
            <a:off x="571500" y="450061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410" name="Google Shape;410;p50"/>
          <p:cNvSpPr/>
          <p:nvPr>
            <p:ph idx="6" type="pic"/>
          </p:nvPr>
        </p:nvSpPr>
        <p:spPr>
          <a:xfrm>
            <a:off x="571500" y="2571881"/>
            <a:ext cx="11430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411" name="Google Shape;411;p50"/>
          <p:cNvSpPr/>
          <p:nvPr>
            <p:ph idx="7" type="pic"/>
          </p:nvPr>
        </p:nvSpPr>
        <p:spPr>
          <a:xfrm>
            <a:off x="3429000" y="3858582"/>
            <a:ext cx="1143000" cy="128580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50"/>
          <p:cNvSpPr/>
          <p:nvPr>
            <p:ph idx="8" type="pic"/>
          </p:nvPr>
        </p:nvSpPr>
        <p:spPr>
          <a:xfrm>
            <a:off x="2286000" y="3858568"/>
            <a:ext cx="571500" cy="6429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50"/>
          <p:cNvSpPr/>
          <p:nvPr>
            <p:ph idx="9" type="pic"/>
          </p:nvPr>
        </p:nvSpPr>
        <p:spPr>
          <a:xfrm>
            <a:off x="4576922" y="2571425"/>
            <a:ext cx="2283600" cy="12867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50"/>
          <p:cNvSpPr/>
          <p:nvPr>
            <p:ph idx="13" type="pic"/>
          </p:nvPr>
        </p:nvSpPr>
        <p:spPr>
          <a:xfrm>
            <a:off x="6860465" y="3858125"/>
            <a:ext cx="2283600" cy="1286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9050" y="393200"/>
            <a:ext cx="86859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M Sans Medium"/>
              <a:buNone/>
              <a:defRPr sz="3600">
                <a:solidFill>
                  <a:schemeClr val="dk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DM Sans Medium"/>
              <a:buNone/>
              <a:defRPr sz="36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DM Sans Medium"/>
              <a:buNone/>
              <a:defRPr sz="36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DM Sans Medium"/>
              <a:buNone/>
              <a:defRPr sz="36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DM Sans Medium"/>
              <a:buNone/>
              <a:defRPr sz="36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DM Sans Medium"/>
              <a:buNone/>
              <a:defRPr sz="36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DM Sans Medium"/>
              <a:buNone/>
              <a:defRPr sz="36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DM Sans Medium"/>
              <a:buNone/>
              <a:defRPr sz="36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Font typeface="DM Sans Medium"/>
              <a:buNone/>
              <a:defRPr sz="36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80800" y="2705300"/>
            <a:ext cx="3906900" cy="19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  <a:defRPr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○"/>
              <a:defRPr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■"/>
              <a:defRPr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  <a:defRPr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○"/>
              <a:defRPr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■"/>
              <a:defRPr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  <a:defRPr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○"/>
              <a:defRPr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■"/>
              <a:defRPr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 b="1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buNone/>
              <a:defRPr b="1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buNone/>
              <a:defRPr b="1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buNone/>
              <a:defRPr b="1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buNone/>
              <a:defRPr b="1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buNone/>
              <a:defRPr b="1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buNone/>
              <a:defRPr b="1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buNone/>
              <a:defRPr b="1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buNone/>
              <a:defRPr b="1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9">
          <p15:clr>
            <a:srgbClr val="E46962"/>
          </p15:clr>
        </p15:guide>
        <p15:guide id="2" pos="158">
          <p15:clr>
            <a:srgbClr val="E46962"/>
          </p15:clr>
        </p15:guide>
        <p15:guide id="3" orient="horz" pos="79">
          <p15:clr>
            <a:srgbClr val="E46962"/>
          </p15:clr>
        </p15:guide>
        <p15:guide id="4" pos="581">
          <p15:clr>
            <a:srgbClr val="E46962"/>
          </p15:clr>
        </p15:guide>
        <p15:guide id="5" pos="660">
          <p15:clr>
            <a:srgbClr val="E46962"/>
          </p15:clr>
        </p15:guide>
        <p15:guide id="6" pos="1083">
          <p15:clr>
            <a:srgbClr val="E46962"/>
          </p15:clr>
        </p15:guide>
        <p15:guide id="7" pos="1163">
          <p15:clr>
            <a:srgbClr val="E46962"/>
          </p15:clr>
        </p15:guide>
        <p15:guide id="8" pos="1585">
          <p15:clr>
            <a:srgbClr val="E46962"/>
          </p15:clr>
        </p15:guide>
        <p15:guide id="9" pos="1665">
          <p15:clr>
            <a:srgbClr val="E46962"/>
          </p15:clr>
        </p15:guide>
        <p15:guide id="10" pos="2088">
          <p15:clr>
            <a:srgbClr val="E46962"/>
          </p15:clr>
        </p15:guide>
        <p15:guide id="11" pos="2167">
          <p15:clr>
            <a:srgbClr val="E46962"/>
          </p15:clr>
        </p15:guide>
        <p15:guide id="12" pos="2590">
          <p15:clr>
            <a:srgbClr val="E46962"/>
          </p15:clr>
        </p15:guide>
        <p15:guide id="13" pos="2669">
          <p15:clr>
            <a:srgbClr val="E46962"/>
          </p15:clr>
        </p15:guide>
        <p15:guide id="14" pos="3092">
          <p15:clr>
            <a:srgbClr val="E46962"/>
          </p15:clr>
        </p15:guide>
        <p15:guide id="15" pos="3171">
          <p15:clr>
            <a:srgbClr val="E46962"/>
          </p15:clr>
        </p15:guide>
        <p15:guide id="16" pos="3594">
          <p15:clr>
            <a:srgbClr val="E46962"/>
          </p15:clr>
        </p15:guide>
        <p15:guide id="17" pos="3673">
          <p15:clr>
            <a:srgbClr val="E46962"/>
          </p15:clr>
        </p15:guide>
        <p15:guide id="18" pos="4096">
          <p15:clr>
            <a:srgbClr val="E46962"/>
          </p15:clr>
        </p15:guide>
        <p15:guide id="19" pos="4175">
          <p15:clr>
            <a:srgbClr val="E46962"/>
          </p15:clr>
        </p15:guide>
        <p15:guide id="20" pos="4598">
          <p15:clr>
            <a:srgbClr val="E46962"/>
          </p15:clr>
        </p15:guide>
        <p15:guide id="21" pos="4677">
          <p15:clr>
            <a:srgbClr val="E46962"/>
          </p15:clr>
        </p15:guide>
        <p15:guide id="22" pos="5100">
          <p15:clr>
            <a:srgbClr val="E46962"/>
          </p15:clr>
        </p15:guide>
        <p15:guide id="23" pos="5179">
          <p15:clr>
            <a:srgbClr val="E46962"/>
          </p15:clr>
        </p15:guide>
        <p15:guide id="24" pos="5602">
          <p15:clr>
            <a:srgbClr val="E46962"/>
          </p15:clr>
        </p15:guide>
        <p15:guide id="25" pos="5681">
          <p15:clr>
            <a:srgbClr val="E46962"/>
          </p15:clr>
        </p15:guide>
        <p15:guide id="26" orient="horz" pos="296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5.jpg"/><Relationship Id="rId5" Type="http://schemas.openxmlformats.org/officeDocument/2006/relationships/image" Target="../media/image2.jpg"/><Relationship Id="rId6" Type="http://schemas.openxmlformats.org/officeDocument/2006/relationships/image" Target="../media/image1.jpg"/><Relationship Id="rId7" Type="http://schemas.openxmlformats.org/officeDocument/2006/relationships/hyperlink" Target="http://asp.net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2"/>
            </a:gs>
            <a:gs pos="100000">
              <a:srgbClr val="9900FF"/>
            </a:gs>
          </a:gsLst>
          <a:lin ang="5400012" scaled="0"/>
        </a:gra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1"/>
          <p:cNvSpPr txBox="1"/>
          <p:nvPr>
            <p:ph idx="1" type="subTitle"/>
          </p:nvPr>
        </p:nvSpPr>
        <p:spPr>
          <a:xfrm>
            <a:off x="4747800" y="3211088"/>
            <a:ext cx="2106000" cy="1917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[Tim2]</a:t>
            </a:r>
            <a:endParaRPr sz="1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Boris Laketic</a:t>
            </a:r>
            <a:endParaRPr sz="1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Uros Milinovic</a:t>
            </a:r>
            <a:endParaRPr sz="1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Kopasz Tamas</a:t>
            </a:r>
            <a:endParaRPr sz="1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Valtner Josip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highlight>
                <a:schemeClr val="accent1"/>
              </a:highlight>
            </a:endParaRPr>
          </a:p>
        </p:txBody>
      </p:sp>
      <p:sp>
        <p:nvSpPr>
          <p:cNvPr id="420" name="Google Shape;420;p51"/>
          <p:cNvSpPr txBox="1"/>
          <p:nvPr>
            <p:ph type="title"/>
          </p:nvPr>
        </p:nvSpPr>
        <p:spPr>
          <a:xfrm>
            <a:off x="4747800" y="125600"/>
            <a:ext cx="4224300" cy="30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Gozba </a:t>
            </a:r>
            <a:endParaRPr sz="6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na </a:t>
            </a:r>
            <a:endParaRPr sz="6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klik</a:t>
            </a:r>
            <a:endParaRPr sz="8200">
              <a:solidFill>
                <a:schemeClr val="dk2"/>
              </a:solidFill>
            </a:endParaRPr>
          </a:p>
        </p:txBody>
      </p:sp>
      <p:sp>
        <p:nvSpPr>
          <p:cNvPr id="421" name="Google Shape;421;p51"/>
          <p:cNvSpPr txBox="1"/>
          <p:nvPr/>
        </p:nvSpPr>
        <p:spPr>
          <a:xfrm>
            <a:off x="6957500" y="3684750"/>
            <a:ext cx="678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</p:txBody>
      </p:sp>
      <p:sp>
        <p:nvSpPr>
          <p:cNvPr id="422" name="Google Shape;422;p51"/>
          <p:cNvSpPr txBox="1"/>
          <p:nvPr/>
        </p:nvSpPr>
        <p:spPr>
          <a:xfrm>
            <a:off x="7995500" y="2793550"/>
            <a:ext cx="873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highlight>
                  <a:schemeClr val="dk2"/>
                </a:highlight>
                <a:latin typeface="Roboto"/>
                <a:ea typeface="Roboto"/>
                <a:cs typeface="Roboto"/>
                <a:sym typeface="Roboto"/>
              </a:rPr>
              <a:t>🍴</a:t>
            </a:r>
            <a:endParaRPr b="1" sz="3000">
              <a:solidFill>
                <a:schemeClr val="dk1"/>
              </a:solidFill>
              <a:highlight>
                <a:schemeClr val="dk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3" name="Google Shape;423;p51"/>
          <p:cNvSpPr txBox="1"/>
          <p:nvPr/>
        </p:nvSpPr>
        <p:spPr>
          <a:xfrm>
            <a:off x="7848450" y="4097025"/>
            <a:ext cx="922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9CA3A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📦</a:t>
            </a:r>
            <a:endParaRPr sz="1600"/>
          </a:p>
        </p:txBody>
      </p:sp>
      <p:sp>
        <p:nvSpPr>
          <p:cNvPr id="424" name="Google Shape;424;p51"/>
          <p:cNvSpPr txBox="1"/>
          <p:nvPr/>
        </p:nvSpPr>
        <p:spPr>
          <a:xfrm>
            <a:off x="7093700" y="3480225"/>
            <a:ext cx="1002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4000">
                <a:solidFill>
                  <a:srgbClr val="1F293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🚚</a:t>
            </a:r>
            <a:endParaRPr b="1" sz="4000">
              <a:solidFill>
                <a:srgbClr val="1F293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5" name="Google Shape;425;p51"/>
          <p:cNvPicPr preferRelativeResize="0"/>
          <p:nvPr/>
        </p:nvPicPr>
        <p:blipFill rotWithShape="1">
          <a:blip r:embed="rId3">
            <a:alphaModFix/>
          </a:blip>
          <a:srcRect b="3362" l="10769" r="4159" t="0"/>
          <a:stretch/>
        </p:blipFill>
        <p:spPr>
          <a:xfrm>
            <a:off x="-9550" y="-13250"/>
            <a:ext cx="4246350" cy="517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0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n egg packed in multiple nested cardboard boxes." id="515" name="Google Shape;515;p6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501" r="20501" t="0"/>
          <a:stretch/>
        </p:blipFill>
        <p:spPr>
          <a:xfrm>
            <a:off x="0" y="-3075"/>
            <a:ext cx="2274898" cy="2571901"/>
          </a:xfrm>
          <a:prstGeom prst="rect">
            <a:avLst/>
          </a:prstGeom>
        </p:spPr>
      </p:pic>
      <p:sp>
        <p:nvSpPr>
          <p:cNvPr id="516" name="Google Shape;516;p60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Uloge 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sistemu</a:t>
            </a:r>
            <a:endParaRPr/>
          </a:p>
        </p:txBody>
      </p:sp>
      <p:sp>
        <p:nvSpPr>
          <p:cNvPr id="517" name="Google Shape;517;p60"/>
          <p:cNvSpPr txBox="1"/>
          <p:nvPr>
            <p:ph idx="1" type="body"/>
          </p:nvPr>
        </p:nvSpPr>
        <p:spPr>
          <a:xfrm>
            <a:off x="2458700" y="183600"/>
            <a:ext cx="20694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Ciljevi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Želi da ispuni svoje radne obaveze ka </a:t>
            </a:r>
            <a:r>
              <a:rPr b="1"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Gozba na klik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preduzeću. One podrazumevaju podršku ostalih uloga da nesmetano ispunjavaju svoje ciljeve. Podrazumevaju i praćenje rada sistema da vlasnik softvera zna šta da unapredi.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60"/>
          <p:cNvSpPr txBox="1"/>
          <p:nvPr>
            <p:ph idx="6" type="body"/>
          </p:nvPr>
        </p:nvSpPr>
        <p:spPr>
          <a:xfrm>
            <a:off x="172800" y="27568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Funkcionalnosti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Upravljanje korisnicima i osnovnim entitetima, odgovaranje na žalbe korisnika, nadzor kompletnog sistema.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60"/>
          <p:cNvSpPr txBox="1"/>
          <p:nvPr/>
        </p:nvSpPr>
        <p:spPr>
          <a:xfrm>
            <a:off x="4822700" y="2857500"/>
            <a:ext cx="4147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3700">
                <a:solidFill>
                  <a:srgbClr val="FF9900"/>
                </a:solidFill>
              </a:rPr>
              <a:t>ADMINISTRATOR</a:t>
            </a:r>
            <a:endParaRPr sz="2800">
              <a:solidFill>
                <a:srgbClr val="FF9900"/>
              </a:solidFill>
            </a:endParaRPr>
          </a:p>
        </p:txBody>
      </p:sp>
      <p:pic>
        <p:nvPicPr>
          <p:cNvPr id="520" name="Google Shape;520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9066" y="2565555"/>
            <a:ext cx="2305224" cy="25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2"/>
            </a:gs>
            <a:gs pos="100000">
              <a:srgbClr val="9900FF"/>
            </a:gs>
          </a:gsLst>
          <a:lin ang="5400012" scaled="0"/>
        </a:gradFill>
      </p:bgPr>
    </p:bg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1"/>
          <p:cNvSpPr txBox="1"/>
          <p:nvPr>
            <p:ph idx="4294967295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6" name="Google Shape;526;p61"/>
          <p:cNvSpPr txBox="1"/>
          <p:nvPr>
            <p:ph type="title"/>
          </p:nvPr>
        </p:nvSpPr>
        <p:spPr>
          <a:xfrm>
            <a:off x="175800" y="125600"/>
            <a:ext cx="42609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Hvala na paznji!</a:t>
            </a:r>
            <a:endParaRPr/>
          </a:p>
        </p:txBody>
      </p:sp>
      <p:pic>
        <p:nvPicPr>
          <p:cNvPr id="527" name="Google Shape;527;p61"/>
          <p:cNvPicPr preferRelativeResize="0"/>
          <p:nvPr/>
        </p:nvPicPr>
        <p:blipFill rotWithShape="1">
          <a:blip r:embed="rId3">
            <a:alphaModFix/>
          </a:blip>
          <a:srcRect b="0" l="8319" r="12597" t="0"/>
          <a:stretch/>
        </p:blipFill>
        <p:spPr>
          <a:xfrm>
            <a:off x="4523701" y="0"/>
            <a:ext cx="461492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61"/>
          <p:cNvSpPr txBox="1"/>
          <p:nvPr/>
        </p:nvSpPr>
        <p:spPr>
          <a:xfrm>
            <a:off x="6957500" y="3684750"/>
            <a:ext cx="678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</p:txBody>
      </p:sp>
      <p:sp>
        <p:nvSpPr>
          <p:cNvPr id="529" name="Google Shape;529;p61"/>
          <p:cNvSpPr txBox="1"/>
          <p:nvPr/>
        </p:nvSpPr>
        <p:spPr>
          <a:xfrm>
            <a:off x="1413300" y="2722475"/>
            <a:ext cx="873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highlight>
                  <a:schemeClr val="dk2"/>
                </a:highlight>
                <a:latin typeface="Roboto"/>
                <a:ea typeface="Roboto"/>
                <a:cs typeface="Roboto"/>
                <a:sym typeface="Roboto"/>
              </a:rPr>
              <a:t>🍴</a:t>
            </a:r>
            <a:endParaRPr b="1" sz="3000">
              <a:solidFill>
                <a:schemeClr val="dk1"/>
              </a:solidFill>
              <a:highlight>
                <a:schemeClr val="dk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0" name="Google Shape;530;p61"/>
          <p:cNvSpPr txBox="1"/>
          <p:nvPr/>
        </p:nvSpPr>
        <p:spPr>
          <a:xfrm>
            <a:off x="1266250" y="4025950"/>
            <a:ext cx="922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9CA3A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📦</a:t>
            </a:r>
            <a:endParaRPr sz="1600"/>
          </a:p>
        </p:txBody>
      </p:sp>
      <p:sp>
        <p:nvSpPr>
          <p:cNvPr id="531" name="Google Shape;531;p61"/>
          <p:cNvSpPr txBox="1"/>
          <p:nvPr/>
        </p:nvSpPr>
        <p:spPr>
          <a:xfrm>
            <a:off x="511500" y="3409150"/>
            <a:ext cx="1002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4000">
                <a:solidFill>
                  <a:srgbClr val="1F293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🚚</a:t>
            </a:r>
            <a:endParaRPr b="1" sz="4000">
              <a:solidFill>
                <a:srgbClr val="1F293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2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52"/>
          <p:cNvSpPr txBox="1"/>
          <p:nvPr>
            <p:ph idx="1" type="body"/>
          </p:nvPr>
        </p:nvSpPr>
        <p:spPr>
          <a:xfrm>
            <a:off x="175800" y="2193675"/>
            <a:ext cx="5975100" cy="20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Razvijanje softvera čiji cilj je da poveže korisnike sa širokim spektrom gastronomskih ponuda, pružajući im pristup raznovrsnim jelima – od brze hrane, preko domaćih specijaliteta, do egzotičnih kuhinja. </a:t>
            </a: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Preduzeće koje je vlasnik softvera </a:t>
            </a:r>
            <a:r>
              <a:rPr b="1" i="1" lang="en"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Gozba na klik</a:t>
            </a:r>
            <a:r>
              <a:rPr lang="en"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uzima procenat od svake porudžbine i dobija dodatan novac od promocija koje plaćaju pojedinačni restorani.</a:t>
            </a:r>
            <a:endParaRPr sz="16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32" name="Google Shape;432;p52"/>
          <p:cNvSpPr txBox="1"/>
          <p:nvPr>
            <p:ph type="title"/>
          </p:nvPr>
        </p:nvSpPr>
        <p:spPr>
          <a:xfrm>
            <a:off x="175800" y="125600"/>
            <a:ext cx="59751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Cilj projekta</a:t>
            </a:r>
            <a:r>
              <a:rPr lang="en" sz="10700"/>
              <a:t> </a:t>
            </a:r>
            <a:endParaRPr sz="10700"/>
          </a:p>
        </p:txBody>
      </p:sp>
      <p:pic>
        <p:nvPicPr>
          <p:cNvPr id="433" name="Google Shape;433;p52"/>
          <p:cNvPicPr preferRelativeResize="0"/>
          <p:nvPr/>
        </p:nvPicPr>
        <p:blipFill rotWithShape="1">
          <a:blip r:embed="rId3">
            <a:alphaModFix/>
          </a:blip>
          <a:srcRect b="0" l="0" r="3034" t="0"/>
          <a:stretch/>
        </p:blipFill>
        <p:spPr>
          <a:xfrm>
            <a:off x="6277200" y="0"/>
            <a:ext cx="2866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2"/>
            </a:gs>
            <a:gs pos="100000">
              <a:srgbClr val="9900FF"/>
            </a:gs>
          </a:gsLst>
          <a:lin ang="5400012" scaled="0"/>
        </a:gra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3"/>
          <p:cNvSpPr txBox="1"/>
          <p:nvPr>
            <p:ph idx="4294967295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53"/>
          <p:cNvSpPr txBox="1"/>
          <p:nvPr>
            <p:ph type="title"/>
          </p:nvPr>
        </p:nvSpPr>
        <p:spPr>
          <a:xfrm>
            <a:off x="175800" y="125600"/>
            <a:ext cx="73299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 izrade projekta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300">
                <a:solidFill>
                  <a:schemeClr val="accent5"/>
                </a:solidFill>
              </a:rPr>
              <a:t>SCRUM</a:t>
            </a:r>
            <a:endParaRPr sz="7300">
              <a:solidFill>
                <a:schemeClr val="accent5"/>
              </a:solidFill>
            </a:endParaRPr>
          </a:p>
        </p:txBody>
      </p:sp>
      <p:pic>
        <p:nvPicPr>
          <p:cNvPr id="440" name="Google Shape;44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0975" y="1573829"/>
            <a:ext cx="5641924" cy="3584274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53"/>
          <p:cNvSpPr txBox="1"/>
          <p:nvPr/>
        </p:nvSpPr>
        <p:spPr>
          <a:xfrm>
            <a:off x="375300" y="3542575"/>
            <a:ext cx="678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</p:txBody>
      </p:sp>
      <p:sp>
        <p:nvSpPr>
          <p:cNvPr id="442" name="Google Shape;442;p53"/>
          <p:cNvSpPr txBox="1"/>
          <p:nvPr/>
        </p:nvSpPr>
        <p:spPr>
          <a:xfrm>
            <a:off x="1413300" y="2651375"/>
            <a:ext cx="873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  <a:highlight>
                  <a:schemeClr val="dk2"/>
                </a:highlight>
                <a:latin typeface="Roboto"/>
                <a:ea typeface="Roboto"/>
                <a:cs typeface="Roboto"/>
                <a:sym typeface="Roboto"/>
              </a:rPr>
              <a:t>🍴</a:t>
            </a:r>
            <a:endParaRPr b="1" sz="3000">
              <a:solidFill>
                <a:schemeClr val="dk1"/>
              </a:solidFill>
              <a:highlight>
                <a:schemeClr val="dk2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" name="Google Shape;443;p53"/>
          <p:cNvSpPr txBox="1"/>
          <p:nvPr/>
        </p:nvSpPr>
        <p:spPr>
          <a:xfrm>
            <a:off x="1266250" y="3954850"/>
            <a:ext cx="922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9CA3A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📦</a:t>
            </a:r>
            <a:endParaRPr sz="1600"/>
          </a:p>
        </p:txBody>
      </p:sp>
      <p:sp>
        <p:nvSpPr>
          <p:cNvPr id="444" name="Google Shape;444;p53"/>
          <p:cNvSpPr txBox="1"/>
          <p:nvPr/>
        </p:nvSpPr>
        <p:spPr>
          <a:xfrm>
            <a:off x="511500" y="3338050"/>
            <a:ext cx="1002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4000">
                <a:solidFill>
                  <a:srgbClr val="1F293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🚚</a:t>
            </a:r>
            <a:endParaRPr b="1" sz="4000">
              <a:solidFill>
                <a:srgbClr val="1F293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4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mall businessperson smiling and wearing an apron." id="450" name="Google Shape;450;p5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5500" r="5500" t="0"/>
          <a:stretch/>
        </p:blipFill>
        <p:spPr>
          <a:xfrm>
            <a:off x="2405062" y="1311906"/>
            <a:ext cx="1714499" cy="1420815"/>
          </a:xfrm>
          <a:prstGeom prst="rect">
            <a:avLst/>
          </a:prstGeom>
        </p:spPr>
      </p:pic>
      <p:pic>
        <p:nvPicPr>
          <p:cNvPr descr="Chef plating food." id="451" name="Google Shape;451;p54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5563" r="5563" t="0"/>
          <a:stretch/>
        </p:blipFill>
        <p:spPr>
          <a:xfrm>
            <a:off x="119062" y="1311851"/>
            <a:ext cx="1714499" cy="1420815"/>
          </a:xfrm>
          <a:prstGeom prst="rect">
            <a:avLst/>
          </a:prstGeom>
        </p:spPr>
      </p:pic>
      <p:pic>
        <p:nvPicPr>
          <p:cNvPr descr="Small outdoor cafe." id="452" name="Google Shape;452;p54"/>
          <p:cNvPicPr preferRelativeResize="0"/>
          <p:nvPr>
            <p:ph idx="4" type="pic"/>
          </p:nvPr>
        </p:nvPicPr>
        <p:blipFill rotWithShape="1">
          <a:blip r:embed="rId5">
            <a:alphaModFix/>
          </a:blip>
          <a:srcRect b="0" l="14844" r="14837" t="0"/>
          <a:stretch/>
        </p:blipFill>
        <p:spPr>
          <a:xfrm>
            <a:off x="4691062" y="1311906"/>
            <a:ext cx="1714499" cy="1420816"/>
          </a:xfrm>
          <a:prstGeom prst="rect">
            <a:avLst/>
          </a:prstGeom>
        </p:spPr>
      </p:pic>
      <p:pic>
        <p:nvPicPr>
          <p:cNvPr descr="Designer checking photos of ceramics." id="453" name="Google Shape;453;p54"/>
          <p:cNvPicPr preferRelativeResize="0"/>
          <p:nvPr>
            <p:ph idx="5" type="pic"/>
          </p:nvPr>
        </p:nvPicPr>
        <p:blipFill rotWithShape="1">
          <a:blip r:embed="rId6">
            <a:alphaModFix/>
          </a:blip>
          <a:srcRect b="0" l="5500" r="5500" t="0"/>
          <a:stretch/>
        </p:blipFill>
        <p:spPr>
          <a:xfrm>
            <a:off x="6977062" y="1311906"/>
            <a:ext cx="1714499" cy="1420815"/>
          </a:xfrm>
          <a:prstGeom prst="rect">
            <a:avLst/>
          </a:prstGeom>
        </p:spPr>
      </p:pic>
      <p:sp>
        <p:nvSpPr>
          <p:cNvPr id="454" name="Google Shape;454;p54"/>
          <p:cNvSpPr txBox="1"/>
          <p:nvPr>
            <p:ph type="title"/>
          </p:nvPr>
        </p:nvSpPr>
        <p:spPr>
          <a:xfrm>
            <a:off x="175800" y="49833"/>
            <a:ext cx="83967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Tehnologije</a:t>
            </a:r>
            <a:endParaRPr/>
          </a:p>
        </p:txBody>
      </p:sp>
      <p:sp>
        <p:nvSpPr>
          <p:cNvPr id="455" name="Google Shape;455;p54"/>
          <p:cNvSpPr txBox="1"/>
          <p:nvPr>
            <p:ph idx="1" type="body"/>
          </p:nvPr>
        </p:nvSpPr>
        <p:spPr>
          <a:xfrm>
            <a:off x="6936211" y="2848400"/>
            <a:ext cx="21687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Korisnički interfejs:</a:t>
            </a: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Konzistentnost, 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Prevenciju greške, 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Prepoznatljive elemente, 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Vidljivost stanja sistema, 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Korisnikovu kontrolu 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Minimalističan dizajn.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56" name="Google Shape;456;p54"/>
          <p:cNvSpPr txBox="1"/>
          <p:nvPr>
            <p:ph idx="6" type="body"/>
          </p:nvPr>
        </p:nvSpPr>
        <p:spPr>
          <a:xfrm>
            <a:off x="151326" y="2848389"/>
            <a:ext cx="19293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DM Sans Medium"/>
                <a:ea typeface="DM Sans Medium"/>
                <a:cs typeface="DM Sans Medium"/>
                <a:sym typeface="DM Sans Medium"/>
              </a:rPr>
              <a:t>Osnovne tehnologije:</a:t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ASP.NET</a:t>
            </a:r>
            <a:endParaRPr sz="2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REACT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457" name="Google Shape;457;p54"/>
          <p:cNvSpPr txBox="1"/>
          <p:nvPr>
            <p:ph idx="7" type="body"/>
          </p:nvPr>
        </p:nvSpPr>
        <p:spPr>
          <a:xfrm>
            <a:off x="4685407" y="2848389"/>
            <a:ext cx="20058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DM Sans Medium"/>
                <a:ea typeface="DM Sans Medium"/>
                <a:cs typeface="DM Sans Medium"/>
                <a:sym typeface="DM Sans Medium"/>
              </a:rPr>
              <a:t>Arhitektura:</a:t>
            </a:r>
            <a:endParaRPr sz="14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ista arhitektura i postovanje dobre prakse za pisanje održivog, pouzdanog i bezbednog koda. 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58" name="Google Shape;458;p54"/>
          <p:cNvSpPr txBox="1"/>
          <p:nvPr>
            <p:ph idx="8" type="body"/>
          </p:nvPr>
        </p:nvSpPr>
        <p:spPr>
          <a:xfrm>
            <a:off x="2389156" y="2848389"/>
            <a:ext cx="19293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DM Sans Medium"/>
                <a:ea typeface="DM Sans Medium"/>
                <a:cs typeface="DM Sans Medium"/>
                <a:sym typeface="DM Sans Medium"/>
              </a:rPr>
              <a:t>Skladista podataka:</a:t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PostgreSQL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Mongo DB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5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4" name="Google Shape;464;p55"/>
          <p:cNvSpPr txBox="1"/>
          <p:nvPr>
            <p:ph type="title"/>
          </p:nvPr>
        </p:nvSpPr>
        <p:spPr>
          <a:xfrm>
            <a:off x="175800" y="125600"/>
            <a:ext cx="85902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Interakcija sa sistemom </a:t>
            </a:r>
            <a:endParaRPr sz="5200"/>
          </a:p>
        </p:txBody>
      </p:sp>
      <p:pic>
        <p:nvPicPr>
          <p:cNvPr id="465" name="Google Shape;465;p55" title="Gozba na klik L2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190" y="914369"/>
            <a:ext cx="6389076" cy="417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6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n egg packed in multiple nested cardboard boxes." id="471" name="Google Shape;471;p5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501" r="20501" t="0"/>
          <a:stretch/>
        </p:blipFill>
        <p:spPr>
          <a:xfrm>
            <a:off x="0" y="-3075"/>
            <a:ext cx="2274898" cy="2571901"/>
          </a:xfrm>
          <a:prstGeom prst="rect">
            <a:avLst/>
          </a:prstGeom>
        </p:spPr>
      </p:pic>
      <p:sp>
        <p:nvSpPr>
          <p:cNvPr id="472" name="Google Shape;472;p56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Uloge 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sistemu</a:t>
            </a:r>
            <a:endParaRPr/>
          </a:p>
        </p:txBody>
      </p:sp>
      <p:sp>
        <p:nvSpPr>
          <p:cNvPr id="473" name="Google Shape;473;p56"/>
          <p:cNvSpPr txBox="1"/>
          <p:nvPr>
            <p:ph idx="1" type="body"/>
          </p:nvPr>
        </p:nvSpPr>
        <p:spPr>
          <a:xfrm>
            <a:off x="2458700" y="1836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iljevi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Želi da pronađe gastronomsku ponudu koja mu je potrebna u datom momentu. To može da bude hrana koja će stići za 10 minuta jer se žuri, zdrav ručak za porodicu ili egzotično jelo za veče sa partnerom.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56"/>
          <p:cNvSpPr txBox="1"/>
          <p:nvPr>
            <p:ph idx="6" type="body"/>
          </p:nvPr>
        </p:nvSpPr>
        <p:spPr>
          <a:xfrm>
            <a:off x="172800" y="27568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Funkcionalnosti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Pregled i pretraga restorana i jela, praćenje porudžbine, ocenjivanje ponude, personalizovane preporuke…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56"/>
          <p:cNvSpPr txBox="1"/>
          <p:nvPr/>
        </p:nvSpPr>
        <p:spPr>
          <a:xfrm>
            <a:off x="5418000" y="28575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000">
                <a:solidFill>
                  <a:srgbClr val="FF9900"/>
                </a:solidFill>
              </a:rPr>
              <a:t>KUPAC</a:t>
            </a:r>
            <a:endParaRPr sz="3100">
              <a:solidFill>
                <a:srgbClr val="FF9900"/>
              </a:solidFill>
            </a:endParaRPr>
          </a:p>
        </p:txBody>
      </p:sp>
      <p:pic>
        <p:nvPicPr>
          <p:cNvPr id="476" name="Google Shape;476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9066" y="2565555"/>
            <a:ext cx="2305224" cy="25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7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n egg packed in multiple nested cardboard boxes." id="482" name="Google Shape;482;p5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501" r="20501" t="0"/>
          <a:stretch/>
        </p:blipFill>
        <p:spPr>
          <a:xfrm>
            <a:off x="0" y="-3075"/>
            <a:ext cx="2274898" cy="2571901"/>
          </a:xfrm>
          <a:prstGeom prst="rect">
            <a:avLst/>
          </a:prstGeom>
        </p:spPr>
      </p:pic>
      <p:sp>
        <p:nvSpPr>
          <p:cNvPr id="483" name="Google Shape;483;p57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Uloge 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sistemu</a:t>
            </a:r>
            <a:endParaRPr/>
          </a:p>
        </p:txBody>
      </p:sp>
      <p:sp>
        <p:nvSpPr>
          <p:cNvPr id="484" name="Google Shape;484;p57"/>
          <p:cNvSpPr txBox="1"/>
          <p:nvPr>
            <p:ph idx="1" type="body"/>
          </p:nvPr>
        </p:nvSpPr>
        <p:spPr>
          <a:xfrm>
            <a:off x="2458700" y="1836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Ciljevi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Želi da zaradi novac od prodaja, promoviše i održava ugled brenda.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57"/>
          <p:cNvSpPr txBox="1"/>
          <p:nvPr>
            <p:ph idx="6" type="body"/>
          </p:nvPr>
        </p:nvSpPr>
        <p:spPr>
          <a:xfrm>
            <a:off x="172800" y="27568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Funkcionalnosti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Održavanje restorana i jelovnika, analiza recenzija i porudžbina kupaca, preporuke za promocije…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57"/>
          <p:cNvSpPr txBox="1"/>
          <p:nvPr/>
        </p:nvSpPr>
        <p:spPr>
          <a:xfrm>
            <a:off x="5418000" y="2857500"/>
            <a:ext cx="36003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000">
                <a:solidFill>
                  <a:srgbClr val="FF9900"/>
                </a:solidFill>
              </a:rPr>
              <a:t>VLASNIK RESTORANA</a:t>
            </a:r>
            <a:endParaRPr sz="3100">
              <a:solidFill>
                <a:srgbClr val="FF9900"/>
              </a:solidFill>
            </a:endParaRPr>
          </a:p>
        </p:txBody>
      </p:sp>
      <p:pic>
        <p:nvPicPr>
          <p:cNvPr id="487" name="Google Shape;487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9066" y="2565555"/>
            <a:ext cx="2305224" cy="25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8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n egg packed in multiple nested cardboard boxes." id="493" name="Google Shape;493;p5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501" r="20501" t="0"/>
          <a:stretch/>
        </p:blipFill>
        <p:spPr>
          <a:xfrm>
            <a:off x="0" y="-3075"/>
            <a:ext cx="2274898" cy="2571901"/>
          </a:xfrm>
          <a:prstGeom prst="rect">
            <a:avLst/>
          </a:prstGeom>
        </p:spPr>
      </p:pic>
      <p:sp>
        <p:nvSpPr>
          <p:cNvPr id="494" name="Google Shape;494;p58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Uloge 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sistemu</a:t>
            </a:r>
            <a:endParaRPr/>
          </a:p>
        </p:txBody>
      </p:sp>
      <p:sp>
        <p:nvSpPr>
          <p:cNvPr id="495" name="Google Shape;495;p58"/>
          <p:cNvSpPr txBox="1"/>
          <p:nvPr>
            <p:ph idx="1" type="body"/>
          </p:nvPr>
        </p:nvSpPr>
        <p:spPr>
          <a:xfrm>
            <a:off x="2458700" y="1836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Ciljevi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Želi da ispuni svoje radne obaveze, koje uključuju podršku poslovanja restorana i procesa pripreme i isporuke hrane.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58"/>
          <p:cNvSpPr txBox="1"/>
          <p:nvPr>
            <p:ph idx="6" type="body"/>
          </p:nvPr>
        </p:nvSpPr>
        <p:spPr>
          <a:xfrm>
            <a:off x="172800" y="27568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Funkcionalnosti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Upravljanje porudžbinama koje primi restoran.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58"/>
          <p:cNvSpPr txBox="1"/>
          <p:nvPr/>
        </p:nvSpPr>
        <p:spPr>
          <a:xfrm>
            <a:off x="5418000" y="2857500"/>
            <a:ext cx="33948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000">
                <a:solidFill>
                  <a:srgbClr val="FF9900"/>
                </a:solidFill>
              </a:rPr>
              <a:t>ZAPOSLENI RESTORANA</a:t>
            </a:r>
            <a:endParaRPr sz="3100">
              <a:solidFill>
                <a:srgbClr val="FF9900"/>
              </a:solidFill>
            </a:endParaRPr>
          </a:p>
        </p:txBody>
      </p:sp>
      <p:pic>
        <p:nvPicPr>
          <p:cNvPr id="498" name="Google Shape;49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9066" y="2565555"/>
            <a:ext cx="2305224" cy="25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9"/>
          <p:cNvSpPr txBox="1"/>
          <p:nvPr>
            <p:ph idx="12" type="sldNum"/>
          </p:nvPr>
        </p:nvSpPr>
        <p:spPr>
          <a:xfrm>
            <a:off x="8572500" y="-50"/>
            <a:ext cx="5715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n egg packed in multiple nested cardboard boxes." id="504" name="Google Shape;504;p5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501" r="20501" t="0"/>
          <a:stretch/>
        </p:blipFill>
        <p:spPr>
          <a:xfrm>
            <a:off x="0" y="-3075"/>
            <a:ext cx="2274898" cy="2571901"/>
          </a:xfrm>
          <a:prstGeom prst="rect">
            <a:avLst/>
          </a:prstGeom>
        </p:spPr>
      </p:pic>
      <p:sp>
        <p:nvSpPr>
          <p:cNvPr id="505" name="Google Shape;505;p59"/>
          <p:cNvSpPr txBox="1"/>
          <p:nvPr>
            <p:ph type="title"/>
          </p:nvPr>
        </p:nvSpPr>
        <p:spPr>
          <a:xfrm>
            <a:off x="4745850" y="125600"/>
            <a:ext cx="42243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Uloge 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sistemu</a:t>
            </a:r>
            <a:endParaRPr/>
          </a:p>
        </p:txBody>
      </p:sp>
      <p:sp>
        <p:nvSpPr>
          <p:cNvPr id="506" name="Google Shape;506;p59"/>
          <p:cNvSpPr txBox="1"/>
          <p:nvPr>
            <p:ph idx="1" type="body"/>
          </p:nvPr>
        </p:nvSpPr>
        <p:spPr>
          <a:xfrm>
            <a:off x="2458700" y="1836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Ciljevi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Želi da zaradi novac efikasnim rešavanjem dostavljačkih zadataka.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59"/>
          <p:cNvSpPr txBox="1"/>
          <p:nvPr>
            <p:ph idx="6" type="body"/>
          </p:nvPr>
        </p:nvSpPr>
        <p:spPr>
          <a:xfrm>
            <a:off x="172800" y="2756800"/>
            <a:ext cx="1929300" cy="22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Funkcionalnosti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sz="1400"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Dodela i praćenje porudžbine od restorana do poručioca.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59"/>
          <p:cNvSpPr txBox="1"/>
          <p:nvPr/>
        </p:nvSpPr>
        <p:spPr>
          <a:xfrm>
            <a:off x="5418000" y="2857500"/>
            <a:ext cx="3000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000">
                <a:solidFill>
                  <a:srgbClr val="FF9900"/>
                </a:solidFill>
              </a:rPr>
              <a:t>KURIR</a:t>
            </a:r>
            <a:endParaRPr sz="3100">
              <a:solidFill>
                <a:srgbClr val="FF9900"/>
              </a:solidFill>
            </a:endParaRPr>
          </a:p>
        </p:txBody>
      </p:sp>
      <p:pic>
        <p:nvPicPr>
          <p:cNvPr id="509" name="Google Shape;509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9066" y="2565555"/>
            <a:ext cx="2305224" cy="25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duct Service Offering">
  <a:themeElements>
    <a:clrScheme name="Simple Light">
      <a:dk1>
        <a:srgbClr val="001225"/>
      </a:dk1>
      <a:lt1>
        <a:srgbClr val="F1F2F7"/>
      </a:lt1>
      <a:dk2>
        <a:srgbClr val="F1F2F7"/>
      </a:dk2>
      <a:lt2>
        <a:srgbClr val="E3E4E7"/>
      </a:lt2>
      <a:accent1>
        <a:srgbClr val="5E00EB"/>
      </a:accent1>
      <a:accent2>
        <a:srgbClr val="761AFF"/>
      </a:accent2>
      <a:accent3>
        <a:srgbClr val="002142"/>
      </a:accent3>
      <a:accent4>
        <a:srgbClr val="001225"/>
      </a:accent4>
      <a:accent5>
        <a:srgbClr val="C9A4FF"/>
      </a:accent5>
      <a:accent6>
        <a:srgbClr val="B98AFF"/>
      </a:accent6>
      <a:hlink>
        <a:srgbClr val="5E00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